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75" r:id="rId8"/>
    <p:sldId id="271" r:id="rId9"/>
    <p:sldId id="279" r:id="rId10"/>
    <p:sldId id="270" r:id="rId11"/>
    <p:sldId id="276" r:id="rId12"/>
    <p:sldId id="262" r:id="rId13"/>
    <p:sldId id="277" r:id="rId14"/>
    <p:sldId id="278" r:id="rId15"/>
    <p:sldId id="280" r:id="rId16"/>
    <p:sldId id="263" r:id="rId17"/>
    <p:sldId id="265" r:id="rId18"/>
    <p:sldId id="264" r:id="rId19"/>
    <p:sldId id="266" r:id="rId20"/>
    <p:sldId id="267" r:id="rId21"/>
    <p:sldId id="269" r:id="rId22"/>
    <p:sldId id="268" r:id="rId23"/>
    <p:sldId id="272" r:id="rId24"/>
    <p:sldId id="281" r:id="rId25"/>
    <p:sldId id="282" r:id="rId26"/>
    <p:sldId id="274" r:id="rId27"/>
    <p:sldId id="283" r:id="rId28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C15219-ED04-4AB7-9C95-267EFC3B262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285EBA4-52D3-4EEE-980E-FED98B72137E}">
      <dgm:prSet phldrT="[Texto]" custT="1"/>
      <dgm:spPr/>
      <dgm:t>
        <a:bodyPr/>
        <a:lstStyle/>
        <a:p>
          <a:r>
            <a:rPr lang="es-ES" sz="4000" dirty="0"/>
            <a:t>1400 estudiantes</a:t>
          </a:r>
        </a:p>
      </dgm:t>
    </dgm:pt>
    <dgm:pt modelId="{2509681A-E1C5-42EE-BFB9-B84167EB2972}" type="parTrans" cxnId="{09CFBF7D-D7E6-47A2-9BFC-24E2319C0684}">
      <dgm:prSet/>
      <dgm:spPr/>
      <dgm:t>
        <a:bodyPr/>
        <a:lstStyle/>
        <a:p>
          <a:endParaRPr lang="es-ES"/>
        </a:p>
      </dgm:t>
    </dgm:pt>
    <dgm:pt modelId="{BEC9E9A2-AB45-408D-9F69-5CDB446BB636}" type="sibTrans" cxnId="{09CFBF7D-D7E6-47A2-9BFC-24E2319C0684}">
      <dgm:prSet/>
      <dgm:spPr/>
      <dgm:t>
        <a:bodyPr/>
        <a:lstStyle/>
        <a:p>
          <a:endParaRPr lang="es-ES"/>
        </a:p>
      </dgm:t>
    </dgm:pt>
    <dgm:pt modelId="{925796DA-FBCF-4678-B2BF-1C7A704DB1BD}">
      <dgm:prSet phldrT="[Texto]" custT="1"/>
      <dgm:spPr/>
      <dgm:t>
        <a:bodyPr/>
        <a:lstStyle/>
        <a:p>
          <a:r>
            <a:rPr lang="es-ES" sz="4000" dirty="0"/>
            <a:t>5 familias profesionales</a:t>
          </a:r>
        </a:p>
      </dgm:t>
    </dgm:pt>
    <dgm:pt modelId="{E32F1DD6-E6E0-4B13-81AC-DBBCB394D754}" type="parTrans" cxnId="{E1F11048-FA26-4BCA-A40A-702BCA1D7C40}">
      <dgm:prSet/>
      <dgm:spPr/>
      <dgm:t>
        <a:bodyPr/>
        <a:lstStyle/>
        <a:p>
          <a:endParaRPr lang="es-ES"/>
        </a:p>
      </dgm:t>
    </dgm:pt>
    <dgm:pt modelId="{63FD4CAD-A41F-47F5-A2ED-E74D553CCCCD}" type="sibTrans" cxnId="{E1F11048-FA26-4BCA-A40A-702BCA1D7C40}">
      <dgm:prSet/>
      <dgm:spPr/>
      <dgm:t>
        <a:bodyPr/>
        <a:lstStyle/>
        <a:p>
          <a:endParaRPr lang="es-ES"/>
        </a:p>
      </dgm:t>
    </dgm:pt>
    <dgm:pt modelId="{09A361C9-8A06-47DB-9413-942C27441D14}">
      <dgm:prSet phldrT="[Texto]" custT="1"/>
      <dgm:spPr/>
      <dgm:t>
        <a:bodyPr/>
        <a:lstStyle/>
        <a:p>
          <a:r>
            <a:rPr lang="es-ES" sz="4000" dirty="0"/>
            <a:t>6-8 cursos del INAEM</a:t>
          </a:r>
        </a:p>
      </dgm:t>
    </dgm:pt>
    <dgm:pt modelId="{C6CE2BF6-A00B-44CE-A9FD-1E47257E1B22}" type="parTrans" cxnId="{65C956B0-E634-4FAE-989C-49A0D5E1F133}">
      <dgm:prSet/>
      <dgm:spPr/>
      <dgm:t>
        <a:bodyPr/>
        <a:lstStyle/>
        <a:p>
          <a:endParaRPr lang="es-ES"/>
        </a:p>
      </dgm:t>
    </dgm:pt>
    <dgm:pt modelId="{24702EE7-35DC-4831-B250-A3E079450732}" type="sibTrans" cxnId="{65C956B0-E634-4FAE-989C-49A0D5E1F133}">
      <dgm:prSet/>
      <dgm:spPr/>
      <dgm:t>
        <a:bodyPr/>
        <a:lstStyle/>
        <a:p>
          <a:endParaRPr lang="es-ES"/>
        </a:p>
      </dgm:t>
    </dgm:pt>
    <dgm:pt modelId="{C8ED85E4-E4E4-4781-9F95-6AE5B6CD08D5}" type="pres">
      <dgm:prSet presAssocID="{A0C15219-ED04-4AB7-9C95-267EFC3B2628}" presName="linear" presStyleCnt="0">
        <dgm:presLayoutVars>
          <dgm:dir/>
          <dgm:animLvl val="lvl"/>
          <dgm:resizeHandles val="exact"/>
        </dgm:presLayoutVars>
      </dgm:prSet>
      <dgm:spPr/>
    </dgm:pt>
    <dgm:pt modelId="{7A909A50-99F2-4940-A52B-35404C2D4520}" type="pres">
      <dgm:prSet presAssocID="{7285EBA4-52D3-4EEE-980E-FED98B72137E}" presName="parentLin" presStyleCnt="0"/>
      <dgm:spPr/>
    </dgm:pt>
    <dgm:pt modelId="{B07CD7D5-4BCB-4B3C-90CA-2BAEA957D738}" type="pres">
      <dgm:prSet presAssocID="{7285EBA4-52D3-4EEE-980E-FED98B72137E}" presName="parentLeftMargin" presStyleLbl="node1" presStyleIdx="0" presStyleCnt="3"/>
      <dgm:spPr/>
    </dgm:pt>
    <dgm:pt modelId="{CD2BCE4B-267A-45BB-823C-838360D8A51E}" type="pres">
      <dgm:prSet presAssocID="{7285EBA4-52D3-4EEE-980E-FED98B7213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9821552-2562-4682-B63D-8B4D158CFF1C}" type="pres">
      <dgm:prSet presAssocID="{7285EBA4-52D3-4EEE-980E-FED98B72137E}" presName="negativeSpace" presStyleCnt="0"/>
      <dgm:spPr/>
    </dgm:pt>
    <dgm:pt modelId="{B5FE7493-B9CC-43AD-BB64-B947AAC21B50}" type="pres">
      <dgm:prSet presAssocID="{7285EBA4-52D3-4EEE-980E-FED98B72137E}" presName="childText" presStyleLbl="conFgAcc1" presStyleIdx="0" presStyleCnt="3">
        <dgm:presLayoutVars>
          <dgm:bulletEnabled val="1"/>
        </dgm:presLayoutVars>
      </dgm:prSet>
      <dgm:spPr/>
    </dgm:pt>
    <dgm:pt modelId="{36986A8F-E941-4C74-BD30-38D6D45167CF}" type="pres">
      <dgm:prSet presAssocID="{BEC9E9A2-AB45-408D-9F69-5CDB446BB636}" presName="spaceBetweenRectangles" presStyleCnt="0"/>
      <dgm:spPr/>
    </dgm:pt>
    <dgm:pt modelId="{B9ABB6EE-1B45-4E9E-A0F5-BBA6EBE387C0}" type="pres">
      <dgm:prSet presAssocID="{925796DA-FBCF-4678-B2BF-1C7A704DB1BD}" presName="parentLin" presStyleCnt="0"/>
      <dgm:spPr/>
    </dgm:pt>
    <dgm:pt modelId="{DB30B834-4EC4-4850-98E7-ACC24CBD7EC5}" type="pres">
      <dgm:prSet presAssocID="{925796DA-FBCF-4678-B2BF-1C7A704DB1BD}" presName="parentLeftMargin" presStyleLbl="node1" presStyleIdx="0" presStyleCnt="3"/>
      <dgm:spPr/>
    </dgm:pt>
    <dgm:pt modelId="{75731AEA-1D3E-4F7C-8E5F-87E70D28AB4E}" type="pres">
      <dgm:prSet presAssocID="{925796DA-FBCF-4678-B2BF-1C7A704DB1B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88C638E-9190-44BC-9087-94BFC682A392}" type="pres">
      <dgm:prSet presAssocID="{925796DA-FBCF-4678-B2BF-1C7A704DB1BD}" presName="negativeSpace" presStyleCnt="0"/>
      <dgm:spPr/>
    </dgm:pt>
    <dgm:pt modelId="{E501BACB-493E-432E-AFF5-5D8AA13F27E2}" type="pres">
      <dgm:prSet presAssocID="{925796DA-FBCF-4678-B2BF-1C7A704DB1BD}" presName="childText" presStyleLbl="conFgAcc1" presStyleIdx="1" presStyleCnt="3">
        <dgm:presLayoutVars>
          <dgm:bulletEnabled val="1"/>
        </dgm:presLayoutVars>
      </dgm:prSet>
      <dgm:spPr/>
    </dgm:pt>
    <dgm:pt modelId="{F1835F0B-47A4-4432-8713-5303D90EC47F}" type="pres">
      <dgm:prSet presAssocID="{63FD4CAD-A41F-47F5-A2ED-E74D553CCCCD}" presName="spaceBetweenRectangles" presStyleCnt="0"/>
      <dgm:spPr/>
    </dgm:pt>
    <dgm:pt modelId="{E2781378-FCC7-4B73-8D67-C5368FBA6FD4}" type="pres">
      <dgm:prSet presAssocID="{09A361C9-8A06-47DB-9413-942C27441D14}" presName="parentLin" presStyleCnt="0"/>
      <dgm:spPr/>
    </dgm:pt>
    <dgm:pt modelId="{E890A75B-A1C3-4525-9715-A2B4411FB6ED}" type="pres">
      <dgm:prSet presAssocID="{09A361C9-8A06-47DB-9413-942C27441D14}" presName="parentLeftMargin" presStyleLbl="node1" presStyleIdx="1" presStyleCnt="3"/>
      <dgm:spPr/>
    </dgm:pt>
    <dgm:pt modelId="{A771033C-B109-4C61-B7B4-BB6DF46D7D3E}" type="pres">
      <dgm:prSet presAssocID="{09A361C9-8A06-47DB-9413-942C27441D14}" presName="parentText" presStyleLbl="node1" presStyleIdx="2" presStyleCnt="3" custLinFactNeighborY="68">
        <dgm:presLayoutVars>
          <dgm:chMax val="0"/>
          <dgm:bulletEnabled val="1"/>
        </dgm:presLayoutVars>
      </dgm:prSet>
      <dgm:spPr/>
    </dgm:pt>
    <dgm:pt modelId="{7B6DD45A-B9B2-424A-84A2-CEE507E59FB1}" type="pres">
      <dgm:prSet presAssocID="{09A361C9-8A06-47DB-9413-942C27441D14}" presName="negativeSpace" presStyleCnt="0"/>
      <dgm:spPr/>
    </dgm:pt>
    <dgm:pt modelId="{D6041029-D5FA-4B51-8042-FFB2793FF186}" type="pres">
      <dgm:prSet presAssocID="{09A361C9-8A06-47DB-9413-942C27441D14}" presName="childText" presStyleLbl="conFgAcc1" presStyleIdx="2" presStyleCnt="3" custLinFactNeighborX="714">
        <dgm:presLayoutVars>
          <dgm:bulletEnabled val="1"/>
        </dgm:presLayoutVars>
      </dgm:prSet>
      <dgm:spPr/>
    </dgm:pt>
  </dgm:ptLst>
  <dgm:cxnLst>
    <dgm:cxn modelId="{C242A109-7915-4481-A3EA-2C820A97B715}" type="presOf" srcId="{A0C15219-ED04-4AB7-9C95-267EFC3B2628}" destId="{C8ED85E4-E4E4-4781-9F95-6AE5B6CD08D5}" srcOrd="0" destOrd="0" presId="urn:microsoft.com/office/officeart/2005/8/layout/list1"/>
    <dgm:cxn modelId="{87C64422-E5DA-4AC8-BCB5-8D94F226C747}" type="presOf" srcId="{925796DA-FBCF-4678-B2BF-1C7A704DB1BD}" destId="{DB30B834-4EC4-4850-98E7-ACC24CBD7EC5}" srcOrd="0" destOrd="0" presId="urn:microsoft.com/office/officeart/2005/8/layout/list1"/>
    <dgm:cxn modelId="{56376129-C600-4BFD-A00D-A3B475875C62}" type="presOf" srcId="{7285EBA4-52D3-4EEE-980E-FED98B72137E}" destId="{CD2BCE4B-267A-45BB-823C-838360D8A51E}" srcOrd="1" destOrd="0" presId="urn:microsoft.com/office/officeart/2005/8/layout/list1"/>
    <dgm:cxn modelId="{D498A333-3C1E-4FDF-BAC3-AA29DB80CFC3}" type="presOf" srcId="{09A361C9-8A06-47DB-9413-942C27441D14}" destId="{A771033C-B109-4C61-B7B4-BB6DF46D7D3E}" srcOrd="1" destOrd="0" presId="urn:microsoft.com/office/officeart/2005/8/layout/list1"/>
    <dgm:cxn modelId="{E1F11048-FA26-4BCA-A40A-702BCA1D7C40}" srcId="{A0C15219-ED04-4AB7-9C95-267EFC3B2628}" destId="{925796DA-FBCF-4678-B2BF-1C7A704DB1BD}" srcOrd="1" destOrd="0" parTransId="{E32F1DD6-E6E0-4B13-81AC-DBBCB394D754}" sibTransId="{63FD4CAD-A41F-47F5-A2ED-E74D553CCCCD}"/>
    <dgm:cxn modelId="{09CFBF7D-D7E6-47A2-9BFC-24E2319C0684}" srcId="{A0C15219-ED04-4AB7-9C95-267EFC3B2628}" destId="{7285EBA4-52D3-4EEE-980E-FED98B72137E}" srcOrd="0" destOrd="0" parTransId="{2509681A-E1C5-42EE-BFB9-B84167EB2972}" sibTransId="{BEC9E9A2-AB45-408D-9F69-5CDB446BB636}"/>
    <dgm:cxn modelId="{0638708C-43C7-4DC4-B2BC-EC266B29582A}" type="presOf" srcId="{7285EBA4-52D3-4EEE-980E-FED98B72137E}" destId="{B07CD7D5-4BCB-4B3C-90CA-2BAEA957D738}" srcOrd="0" destOrd="0" presId="urn:microsoft.com/office/officeart/2005/8/layout/list1"/>
    <dgm:cxn modelId="{65C956B0-E634-4FAE-989C-49A0D5E1F133}" srcId="{A0C15219-ED04-4AB7-9C95-267EFC3B2628}" destId="{09A361C9-8A06-47DB-9413-942C27441D14}" srcOrd="2" destOrd="0" parTransId="{C6CE2BF6-A00B-44CE-A9FD-1E47257E1B22}" sibTransId="{24702EE7-35DC-4831-B250-A3E079450732}"/>
    <dgm:cxn modelId="{4381E5BA-8267-4367-8FE6-9042F7EB18AA}" type="presOf" srcId="{925796DA-FBCF-4678-B2BF-1C7A704DB1BD}" destId="{75731AEA-1D3E-4F7C-8E5F-87E70D28AB4E}" srcOrd="1" destOrd="0" presId="urn:microsoft.com/office/officeart/2005/8/layout/list1"/>
    <dgm:cxn modelId="{83E5CBFB-F253-4FD8-936C-B9C7288F6F25}" type="presOf" srcId="{09A361C9-8A06-47DB-9413-942C27441D14}" destId="{E890A75B-A1C3-4525-9715-A2B4411FB6ED}" srcOrd="0" destOrd="0" presId="urn:microsoft.com/office/officeart/2005/8/layout/list1"/>
    <dgm:cxn modelId="{D861718C-993D-498E-BC16-ABBE75A9F121}" type="presParOf" srcId="{C8ED85E4-E4E4-4781-9F95-6AE5B6CD08D5}" destId="{7A909A50-99F2-4940-A52B-35404C2D4520}" srcOrd="0" destOrd="0" presId="urn:microsoft.com/office/officeart/2005/8/layout/list1"/>
    <dgm:cxn modelId="{13B8ADFF-1739-40F9-AF43-85BCF3010455}" type="presParOf" srcId="{7A909A50-99F2-4940-A52B-35404C2D4520}" destId="{B07CD7D5-4BCB-4B3C-90CA-2BAEA957D738}" srcOrd="0" destOrd="0" presId="urn:microsoft.com/office/officeart/2005/8/layout/list1"/>
    <dgm:cxn modelId="{E9415563-AE8B-47AB-BD5C-B776F27A38E8}" type="presParOf" srcId="{7A909A50-99F2-4940-A52B-35404C2D4520}" destId="{CD2BCE4B-267A-45BB-823C-838360D8A51E}" srcOrd="1" destOrd="0" presId="urn:microsoft.com/office/officeart/2005/8/layout/list1"/>
    <dgm:cxn modelId="{AA45BF20-8560-489D-848B-F02112E86C9B}" type="presParOf" srcId="{C8ED85E4-E4E4-4781-9F95-6AE5B6CD08D5}" destId="{F9821552-2562-4682-B63D-8B4D158CFF1C}" srcOrd="1" destOrd="0" presId="urn:microsoft.com/office/officeart/2005/8/layout/list1"/>
    <dgm:cxn modelId="{B66D0232-8BDB-4D73-81A7-72222E3ACE14}" type="presParOf" srcId="{C8ED85E4-E4E4-4781-9F95-6AE5B6CD08D5}" destId="{B5FE7493-B9CC-43AD-BB64-B947AAC21B50}" srcOrd="2" destOrd="0" presId="urn:microsoft.com/office/officeart/2005/8/layout/list1"/>
    <dgm:cxn modelId="{BFDFB7C5-1886-4B0A-897D-213D8C32C854}" type="presParOf" srcId="{C8ED85E4-E4E4-4781-9F95-6AE5B6CD08D5}" destId="{36986A8F-E941-4C74-BD30-38D6D45167CF}" srcOrd="3" destOrd="0" presId="urn:microsoft.com/office/officeart/2005/8/layout/list1"/>
    <dgm:cxn modelId="{1170DB3D-CB21-4A8F-B970-CFAC5908CD4E}" type="presParOf" srcId="{C8ED85E4-E4E4-4781-9F95-6AE5B6CD08D5}" destId="{B9ABB6EE-1B45-4E9E-A0F5-BBA6EBE387C0}" srcOrd="4" destOrd="0" presId="urn:microsoft.com/office/officeart/2005/8/layout/list1"/>
    <dgm:cxn modelId="{1721972A-3519-4E12-B986-AA48F16DD07D}" type="presParOf" srcId="{B9ABB6EE-1B45-4E9E-A0F5-BBA6EBE387C0}" destId="{DB30B834-4EC4-4850-98E7-ACC24CBD7EC5}" srcOrd="0" destOrd="0" presId="urn:microsoft.com/office/officeart/2005/8/layout/list1"/>
    <dgm:cxn modelId="{337CADC3-E0BF-4742-8564-76610482A9CC}" type="presParOf" srcId="{B9ABB6EE-1B45-4E9E-A0F5-BBA6EBE387C0}" destId="{75731AEA-1D3E-4F7C-8E5F-87E70D28AB4E}" srcOrd="1" destOrd="0" presId="urn:microsoft.com/office/officeart/2005/8/layout/list1"/>
    <dgm:cxn modelId="{6855E527-8043-4849-97D9-34568BC62F44}" type="presParOf" srcId="{C8ED85E4-E4E4-4781-9F95-6AE5B6CD08D5}" destId="{E88C638E-9190-44BC-9087-94BFC682A392}" srcOrd="5" destOrd="0" presId="urn:microsoft.com/office/officeart/2005/8/layout/list1"/>
    <dgm:cxn modelId="{DD33E4DA-558C-408B-8421-7F2791133D4C}" type="presParOf" srcId="{C8ED85E4-E4E4-4781-9F95-6AE5B6CD08D5}" destId="{E501BACB-493E-432E-AFF5-5D8AA13F27E2}" srcOrd="6" destOrd="0" presId="urn:microsoft.com/office/officeart/2005/8/layout/list1"/>
    <dgm:cxn modelId="{AB6CAD3D-5D3A-470F-A225-5D2B6817AA90}" type="presParOf" srcId="{C8ED85E4-E4E4-4781-9F95-6AE5B6CD08D5}" destId="{F1835F0B-47A4-4432-8713-5303D90EC47F}" srcOrd="7" destOrd="0" presId="urn:microsoft.com/office/officeart/2005/8/layout/list1"/>
    <dgm:cxn modelId="{1B2CEA2D-5C54-4F77-A5D0-A51CD44240DA}" type="presParOf" srcId="{C8ED85E4-E4E4-4781-9F95-6AE5B6CD08D5}" destId="{E2781378-FCC7-4B73-8D67-C5368FBA6FD4}" srcOrd="8" destOrd="0" presId="urn:microsoft.com/office/officeart/2005/8/layout/list1"/>
    <dgm:cxn modelId="{D07C2F18-25CA-422D-9EC2-B6F51A569080}" type="presParOf" srcId="{E2781378-FCC7-4B73-8D67-C5368FBA6FD4}" destId="{E890A75B-A1C3-4525-9715-A2B4411FB6ED}" srcOrd="0" destOrd="0" presId="urn:microsoft.com/office/officeart/2005/8/layout/list1"/>
    <dgm:cxn modelId="{AE462A80-94DF-41AB-982C-9DA5DED8BF9B}" type="presParOf" srcId="{E2781378-FCC7-4B73-8D67-C5368FBA6FD4}" destId="{A771033C-B109-4C61-B7B4-BB6DF46D7D3E}" srcOrd="1" destOrd="0" presId="urn:microsoft.com/office/officeart/2005/8/layout/list1"/>
    <dgm:cxn modelId="{2296A384-4D44-416D-BAEF-D7B5F4894DE3}" type="presParOf" srcId="{C8ED85E4-E4E4-4781-9F95-6AE5B6CD08D5}" destId="{7B6DD45A-B9B2-424A-84A2-CEE507E59FB1}" srcOrd="9" destOrd="0" presId="urn:microsoft.com/office/officeart/2005/8/layout/list1"/>
    <dgm:cxn modelId="{0FDE6F36-F133-41FB-91C8-236A3015EC0A}" type="presParOf" srcId="{C8ED85E4-E4E4-4781-9F95-6AE5B6CD08D5}" destId="{D6041029-D5FA-4B51-8042-FFB2793FF18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C15219-ED04-4AB7-9C95-267EFC3B262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285EBA4-52D3-4EEE-980E-FED98B72137E}">
      <dgm:prSet phldrT="[Texto]" custT="1"/>
      <dgm:spPr/>
      <dgm:t>
        <a:bodyPr/>
        <a:lstStyle/>
        <a:p>
          <a:r>
            <a:rPr lang="es-ES" sz="4000" dirty="0"/>
            <a:t>85 estudiantes en formación dual </a:t>
          </a:r>
        </a:p>
      </dgm:t>
    </dgm:pt>
    <dgm:pt modelId="{2509681A-E1C5-42EE-BFB9-B84167EB2972}" type="parTrans" cxnId="{09CFBF7D-D7E6-47A2-9BFC-24E2319C0684}">
      <dgm:prSet/>
      <dgm:spPr/>
      <dgm:t>
        <a:bodyPr/>
        <a:lstStyle/>
        <a:p>
          <a:endParaRPr lang="es-ES"/>
        </a:p>
      </dgm:t>
    </dgm:pt>
    <dgm:pt modelId="{BEC9E9A2-AB45-408D-9F69-5CDB446BB636}" type="sibTrans" cxnId="{09CFBF7D-D7E6-47A2-9BFC-24E2319C0684}">
      <dgm:prSet/>
      <dgm:spPr/>
      <dgm:t>
        <a:bodyPr/>
        <a:lstStyle/>
        <a:p>
          <a:endParaRPr lang="es-ES"/>
        </a:p>
      </dgm:t>
    </dgm:pt>
    <dgm:pt modelId="{925796DA-FBCF-4678-B2BF-1C7A704DB1BD}">
      <dgm:prSet phldrT="[Texto]" custT="1"/>
      <dgm:spPr/>
      <dgm:t>
        <a:bodyPr/>
        <a:lstStyle/>
        <a:p>
          <a:r>
            <a:rPr lang="es-ES" sz="4000" dirty="0"/>
            <a:t>60/15 movilidades</a:t>
          </a:r>
        </a:p>
      </dgm:t>
    </dgm:pt>
    <dgm:pt modelId="{E32F1DD6-E6E0-4B13-81AC-DBBCB394D754}" type="parTrans" cxnId="{E1F11048-FA26-4BCA-A40A-702BCA1D7C40}">
      <dgm:prSet/>
      <dgm:spPr/>
      <dgm:t>
        <a:bodyPr/>
        <a:lstStyle/>
        <a:p>
          <a:endParaRPr lang="es-ES"/>
        </a:p>
      </dgm:t>
    </dgm:pt>
    <dgm:pt modelId="{63FD4CAD-A41F-47F5-A2ED-E74D553CCCCD}" type="sibTrans" cxnId="{E1F11048-FA26-4BCA-A40A-702BCA1D7C40}">
      <dgm:prSet/>
      <dgm:spPr/>
      <dgm:t>
        <a:bodyPr/>
        <a:lstStyle/>
        <a:p>
          <a:endParaRPr lang="es-ES"/>
        </a:p>
      </dgm:t>
    </dgm:pt>
    <dgm:pt modelId="{09A361C9-8A06-47DB-9413-942C27441D14}">
      <dgm:prSet phldrT="[Texto]" custT="1"/>
      <dgm:spPr/>
      <dgm:t>
        <a:bodyPr/>
        <a:lstStyle/>
        <a:p>
          <a:r>
            <a:rPr lang="es-ES" sz="4000" dirty="0"/>
            <a:t>2-4 Proyectos - Nuevas Alianzas</a:t>
          </a:r>
        </a:p>
      </dgm:t>
    </dgm:pt>
    <dgm:pt modelId="{C6CE2BF6-A00B-44CE-A9FD-1E47257E1B22}" type="parTrans" cxnId="{65C956B0-E634-4FAE-989C-49A0D5E1F133}">
      <dgm:prSet/>
      <dgm:spPr/>
      <dgm:t>
        <a:bodyPr/>
        <a:lstStyle/>
        <a:p>
          <a:endParaRPr lang="es-ES"/>
        </a:p>
      </dgm:t>
    </dgm:pt>
    <dgm:pt modelId="{24702EE7-35DC-4831-B250-A3E079450732}" type="sibTrans" cxnId="{65C956B0-E634-4FAE-989C-49A0D5E1F133}">
      <dgm:prSet/>
      <dgm:spPr/>
      <dgm:t>
        <a:bodyPr/>
        <a:lstStyle/>
        <a:p>
          <a:endParaRPr lang="es-ES"/>
        </a:p>
      </dgm:t>
    </dgm:pt>
    <dgm:pt modelId="{C8ED85E4-E4E4-4781-9F95-6AE5B6CD08D5}" type="pres">
      <dgm:prSet presAssocID="{A0C15219-ED04-4AB7-9C95-267EFC3B2628}" presName="linear" presStyleCnt="0">
        <dgm:presLayoutVars>
          <dgm:dir/>
          <dgm:animLvl val="lvl"/>
          <dgm:resizeHandles val="exact"/>
        </dgm:presLayoutVars>
      </dgm:prSet>
      <dgm:spPr/>
    </dgm:pt>
    <dgm:pt modelId="{7A909A50-99F2-4940-A52B-35404C2D4520}" type="pres">
      <dgm:prSet presAssocID="{7285EBA4-52D3-4EEE-980E-FED98B72137E}" presName="parentLin" presStyleCnt="0"/>
      <dgm:spPr/>
    </dgm:pt>
    <dgm:pt modelId="{B07CD7D5-4BCB-4B3C-90CA-2BAEA957D738}" type="pres">
      <dgm:prSet presAssocID="{7285EBA4-52D3-4EEE-980E-FED98B72137E}" presName="parentLeftMargin" presStyleLbl="node1" presStyleIdx="0" presStyleCnt="3"/>
      <dgm:spPr/>
    </dgm:pt>
    <dgm:pt modelId="{CD2BCE4B-267A-45BB-823C-838360D8A51E}" type="pres">
      <dgm:prSet presAssocID="{7285EBA4-52D3-4EEE-980E-FED98B72137E}" presName="parentText" presStyleLbl="node1" presStyleIdx="0" presStyleCnt="3" custLinFactNeighborY="-2986">
        <dgm:presLayoutVars>
          <dgm:chMax val="0"/>
          <dgm:bulletEnabled val="1"/>
        </dgm:presLayoutVars>
      </dgm:prSet>
      <dgm:spPr/>
    </dgm:pt>
    <dgm:pt modelId="{F9821552-2562-4682-B63D-8B4D158CFF1C}" type="pres">
      <dgm:prSet presAssocID="{7285EBA4-52D3-4EEE-980E-FED98B72137E}" presName="negativeSpace" presStyleCnt="0"/>
      <dgm:spPr/>
    </dgm:pt>
    <dgm:pt modelId="{B5FE7493-B9CC-43AD-BB64-B947AAC21B50}" type="pres">
      <dgm:prSet presAssocID="{7285EBA4-52D3-4EEE-980E-FED98B72137E}" presName="childText" presStyleLbl="conFgAcc1" presStyleIdx="0" presStyleCnt="3">
        <dgm:presLayoutVars>
          <dgm:bulletEnabled val="1"/>
        </dgm:presLayoutVars>
      </dgm:prSet>
      <dgm:spPr/>
    </dgm:pt>
    <dgm:pt modelId="{36986A8F-E941-4C74-BD30-38D6D45167CF}" type="pres">
      <dgm:prSet presAssocID="{BEC9E9A2-AB45-408D-9F69-5CDB446BB636}" presName="spaceBetweenRectangles" presStyleCnt="0"/>
      <dgm:spPr/>
    </dgm:pt>
    <dgm:pt modelId="{B9ABB6EE-1B45-4E9E-A0F5-BBA6EBE387C0}" type="pres">
      <dgm:prSet presAssocID="{925796DA-FBCF-4678-B2BF-1C7A704DB1BD}" presName="parentLin" presStyleCnt="0"/>
      <dgm:spPr/>
    </dgm:pt>
    <dgm:pt modelId="{DB30B834-4EC4-4850-98E7-ACC24CBD7EC5}" type="pres">
      <dgm:prSet presAssocID="{925796DA-FBCF-4678-B2BF-1C7A704DB1BD}" presName="parentLeftMargin" presStyleLbl="node1" presStyleIdx="0" presStyleCnt="3"/>
      <dgm:spPr/>
    </dgm:pt>
    <dgm:pt modelId="{75731AEA-1D3E-4F7C-8E5F-87E70D28AB4E}" type="pres">
      <dgm:prSet presAssocID="{925796DA-FBCF-4678-B2BF-1C7A704DB1B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88C638E-9190-44BC-9087-94BFC682A392}" type="pres">
      <dgm:prSet presAssocID="{925796DA-FBCF-4678-B2BF-1C7A704DB1BD}" presName="negativeSpace" presStyleCnt="0"/>
      <dgm:spPr/>
    </dgm:pt>
    <dgm:pt modelId="{E501BACB-493E-432E-AFF5-5D8AA13F27E2}" type="pres">
      <dgm:prSet presAssocID="{925796DA-FBCF-4678-B2BF-1C7A704DB1BD}" presName="childText" presStyleLbl="conFgAcc1" presStyleIdx="1" presStyleCnt="3">
        <dgm:presLayoutVars>
          <dgm:bulletEnabled val="1"/>
        </dgm:presLayoutVars>
      </dgm:prSet>
      <dgm:spPr/>
    </dgm:pt>
    <dgm:pt modelId="{F1835F0B-47A4-4432-8713-5303D90EC47F}" type="pres">
      <dgm:prSet presAssocID="{63FD4CAD-A41F-47F5-A2ED-E74D553CCCCD}" presName="spaceBetweenRectangles" presStyleCnt="0"/>
      <dgm:spPr/>
    </dgm:pt>
    <dgm:pt modelId="{E2781378-FCC7-4B73-8D67-C5368FBA6FD4}" type="pres">
      <dgm:prSet presAssocID="{09A361C9-8A06-47DB-9413-942C27441D14}" presName="parentLin" presStyleCnt="0"/>
      <dgm:spPr/>
    </dgm:pt>
    <dgm:pt modelId="{E890A75B-A1C3-4525-9715-A2B4411FB6ED}" type="pres">
      <dgm:prSet presAssocID="{09A361C9-8A06-47DB-9413-942C27441D14}" presName="parentLeftMargin" presStyleLbl="node1" presStyleIdx="1" presStyleCnt="3"/>
      <dgm:spPr/>
    </dgm:pt>
    <dgm:pt modelId="{A771033C-B109-4C61-B7B4-BB6DF46D7D3E}" type="pres">
      <dgm:prSet presAssocID="{09A361C9-8A06-47DB-9413-942C27441D1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B6DD45A-B9B2-424A-84A2-CEE507E59FB1}" type="pres">
      <dgm:prSet presAssocID="{09A361C9-8A06-47DB-9413-942C27441D14}" presName="negativeSpace" presStyleCnt="0"/>
      <dgm:spPr/>
    </dgm:pt>
    <dgm:pt modelId="{D6041029-D5FA-4B51-8042-FFB2793FF186}" type="pres">
      <dgm:prSet presAssocID="{09A361C9-8A06-47DB-9413-942C27441D1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242A109-7915-4481-A3EA-2C820A97B715}" type="presOf" srcId="{A0C15219-ED04-4AB7-9C95-267EFC3B2628}" destId="{C8ED85E4-E4E4-4781-9F95-6AE5B6CD08D5}" srcOrd="0" destOrd="0" presId="urn:microsoft.com/office/officeart/2005/8/layout/list1"/>
    <dgm:cxn modelId="{87C64422-E5DA-4AC8-BCB5-8D94F226C747}" type="presOf" srcId="{925796DA-FBCF-4678-B2BF-1C7A704DB1BD}" destId="{DB30B834-4EC4-4850-98E7-ACC24CBD7EC5}" srcOrd="0" destOrd="0" presId="urn:microsoft.com/office/officeart/2005/8/layout/list1"/>
    <dgm:cxn modelId="{56376129-C600-4BFD-A00D-A3B475875C62}" type="presOf" srcId="{7285EBA4-52D3-4EEE-980E-FED98B72137E}" destId="{CD2BCE4B-267A-45BB-823C-838360D8A51E}" srcOrd="1" destOrd="0" presId="urn:microsoft.com/office/officeart/2005/8/layout/list1"/>
    <dgm:cxn modelId="{D498A333-3C1E-4FDF-BAC3-AA29DB80CFC3}" type="presOf" srcId="{09A361C9-8A06-47DB-9413-942C27441D14}" destId="{A771033C-B109-4C61-B7B4-BB6DF46D7D3E}" srcOrd="1" destOrd="0" presId="urn:microsoft.com/office/officeart/2005/8/layout/list1"/>
    <dgm:cxn modelId="{E1F11048-FA26-4BCA-A40A-702BCA1D7C40}" srcId="{A0C15219-ED04-4AB7-9C95-267EFC3B2628}" destId="{925796DA-FBCF-4678-B2BF-1C7A704DB1BD}" srcOrd="1" destOrd="0" parTransId="{E32F1DD6-E6E0-4B13-81AC-DBBCB394D754}" sibTransId="{63FD4CAD-A41F-47F5-A2ED-E74D553CCCCD}"/>
    <dgm:cxn modelId="{09CFBF7D-D7E6-47A2-9BFC-24E2319C0684}" srcId="{A0C15219-ED04-4AB7-9C95-267EFC3B2628}" destId="{7285EBA4-52D3-4EEE-980E-FED98B72137E}" srcOrd="0" destOrd="0" parTransId="{2509681A-E1C5-42EE-BFB9-B84167EB2972}" sibTransId="{BEC9E9A2-AB45-408D-9F69-5CDB446BB636}"/>
    <dgm:cxn modelId="{0638708C-43C7-4DC4-B2BC-EC266B29582A}" type="presOf" srcId="{7285EBA4-52D3-4EEE-980E-FED98B72137E}" destId="{B07CD7D5-4BCB-4B3C-90CA-2BAEA957D738}" srcOrd="0" destOrd="0" presId="urn:microsoft.com/office/officeart/2005/8/layout/list1"/>
    <dgm:cxn modelId="{65C956B0-E634-4FAE-989C-49A0D5E1F133}" srcId="{A0C15219-ED04-4AB7-9C95-267EFC3B2628}" destId="{09A361C9-8A06-47DB-9413-942C27441D14}" srcOrd="2" destOrd="0" parTransId="{C6CE2BF6-A00B-44CE-A9FD-1E47257E1B22}" sibTransId="{24702EE7-35DC-4831-B250-A3E079450732}"/>
    <dgm:cxn modelId="{4381E5BA-8267-4367-8FE6-9042F7EB18AA}" type="presOf" srcId="{925796DA-FBCF-4678-B2BF-1C7A704DB1BD}" destId="{75731AEA-1D3E-4F7C-8E5F-87E70D28AB4E}" srcOrd="1" destOrd="0" presId="urn:microsoft.com/office/officeart/2005/8/layout/list1"/>
    <dgm:cxn modelId="{83E5CBFB-F253-4FD8-936C-B9C7288F6F25}" type="presOf" srcId="{09A361C9-8A06-47DB-9413-942C27441D14}" destId="{E890A75B-A1C3-4525-9715-A2B4411FB6ED}" srcOrd="0" destOrd="0" presId="urn:microsoft.com/office/officeart/2005/8/layout/list1"/>
    <dgm:cxn modelId="{D861718C-993D-498E-BC16-ABBE75A9F121}" type="presParOf" srcId="{C8ED85E4-E4E4-4781-9F95-6AE5B6CD08D5}" destId="{7A909A50-99F2-4940-A52B-35404C2D4520}" srcOrd="0" destOrd="0" presId="urn:microsoft.com/office/officeart/2005/8/layout/list1"/>
    <dgm:cxn modelId="{13B8ADFF-1739-40F9-AF43-85BCF3010455}" type="presParOf" srcId="{7A909A50-99F2-4940-A52B-35404C2D4520}" destId="{B07CD7D5-4BCB-4B3C-90CA-2BAEA957D738}" srcOrd="0" destOrd="0" presId="urn:microsoft.com/office/officeart/2005/8/layout/list1"/>
    <dgm:cxn modelId="{E9415563-AE8B-47AB-BD5C-B776F27A38E8}" type="presParOf" srcId="{7A909A50-99F2-4940-A52B-35404C2D4520}" destId="{CD2BCE4B-267A-45BB-823C-838360D8A51E}" srcOrd="1" destOrd="0" presId="urn:microsoft.com/office/officeart/2005/8/layout/list1"/>
    <dgm:cxn modelId="{AA45BF20-8560-489D-848B-F02112E86C9B}" type="presParOf" srcId="{C8ED85E4-E4E4-4781-9F95-6AE5B6CD08D5}" destId="{F9821552-2562-4682-B63D-8B4D158CFF1C}" srcOrd="1" destOrd="0" presId="urn:microsoft.com/office/officeart/2005/8/layout/list1"/>
    <dgm:cxn modelId="{B66D0232-8BDB-4D73-81A7-72222E3ACE14}" type="presParOf" srcId="{C8ED85E4-E4E4-4781-9F95-6AE5B6CD08D5}" destId="{B5FE7493-B9CC-43AD-BB64-B947AAC21B50}" srcOrd="2" destOrd="0" presId="urn:microsoft.com/office/officeart/2005/8/layout/list1"/>
    <dgm:cxn modelId="{BFDFB7C5-1886-4B0A-897D-213D8C32C854}" type="presParOf" srcId="{C8ED85E4-E4E4-4781-9F95-6AE5B6CD08D5}" destId="{36986A8F-E941-4C74-BD30-38D6D45167CF}" srcOrd="3" destOrd="0" presId="urn:microsoft.com/office/officeart/2005/8/layout/list1"/>
    <dgm:cxn modelId="{1170DB3D-CB21-4A8F-B970-CFAC5908CD4E}" type="presParOf" srcId="{C8ED85E4-E4E4-4781-9F95-6AE5B6CD08D5}" destId="{B9ABB6EE-1B45-4E9E-A0F5-BBA6EBE387C0}" srcOrd="4" destOrd="0" presId="urn:microsoft.com/office/officeart/2005/8/layout/list1"/>
    <dgm:cxn modelId="{1721972A-3519-4E12-B986-AA48F16DD07D}" type="presParOf" srcId="{B9ABB6EE-1B45-4E9E-A0F5-BBA6EBE387C0}" destId="{DB30B834-4EC4-4850-98E7-ACC24CBD7EC5}" srcOrd="0" destOrd="0" presId="urn:microsoft.com/office/officeart/2005/8/layout/list1"/>
    <dgm:cxn modelId="{337CADC3-E0BF-4742-8564-76610482A9CC}" type="presParOf" srcId="{B9ABB6EE-1B45-4E9E-A0F5-BBA6EBE387C0}" destId="{75731AEA-1D3E-4F7C-8E5F-87E70D28AB4E}" srcOrd="1" destOrd="0" presId="urn:microsoft.com/office/officeart/2005/8/layout/list1"/>
    <dgm:cxn modelId="{6855E527-8043-4849-97D9-34568BC62F44}" type="presParOf" srcId="{C8ED85E4-E4E4-4781-9F95-6AE5B6CD08D5}" destId="{E88C638E-9190-44BC-9087-94BFC682A392}" srcOrd="5" destOrd="0" presId="urn:microsoft.com/office/officeart/2005/8/layout/list1"/>
    <dgm:cxn modelId="{DD33E4DA-558C-408B-8421-7F2791133D4C}" type="presParOf" srcId="{C8ED85E4-E4E4-4781-9F95-6AE5B6CD08D5}" destId="{E501BACB-493E-432E-AFF5-5D8AA13F27E2}" srcOrd="6" destOrd="0" presId="urn:microsoft.com/office/officeart/2005/8/layout/list1"/>
    <dgm:cxn modelId="{AB6CAD3D-5D3A-470F-A225-5D2B6817AA90}" type="presParOf" srcId="{C8ED85E4-E4E4-4781-9F95-6AE5B6CD08D5}" destId="{F1835F0B-47A4-4432-8713-5303D90EC47F}" srcOrd="7" destOrd="0" presId="urn:microsoft.com/office/officeart/2005/8/layout/list1"/>
    <dgm:cxn modelId="{1B2CEA2D-5C54-4F77-A5D0-A51CD44240DA}" type="presParOf" srcId="{C8ED85E4-E4E4-4781-9F95-6AE5B6CD08D5}" destId="{E2781378-FCC7-4B73-8D67-C5368FBA6FD4}" srcOrd="8" destOrd="0" presId="urn:microsoft.com/office/officeart/2005/8/layout/list1"/>
    <dgm:cxn modelId="{D07C2F18-25CA-422D-9EC2-B6F51A569080}" type="presParOf" srcId="{E2781378-FCC7-4B73-8D67-C5368FBA6FD4}" destId="{E890A75B-A1C3-4525-9715-A2B4411FB6ED}" srcOrd="0" destOrd="0" presId="urn:microsoft.com/office/officeart/2005/8/layout/list1"/>
    <dgm:cxn modelId="{AE462A80-94DF-41AB-982C-9DA5DED8BF9B}" type="presParOf" srcId="{E2781378-FCC7-4B73-8D67-C5368FBA6FD4}" destId="{A771033C-B109-4C61-B7B4-BB6DF46D7D3E}" srcOrd="1" destOrd="0" presId="urn:microsoft.com/office/officeart/2005/8/layout/list1"/>
    <dgm:cxn modelId="{2296A384-4D44-416D-BAEF-D7B5F4894DE3}" type="presParOf" srcId="{C8ED85E4-E4E4-4781-9F95-6AE5B6CD08D5}" destId="{7B6DD45A-B9B2-424A-84A2-CEE507E59FB1}" srcOrd="9" destOrd="0" presId="urn:microsoft.com/office/officeart/2005/8/layout/list1"/>
    <dgm:cxn modelId="{0FDE6F36-F133-41FB-91C8-236A3015EC0A}" type="presParOf" srcId="{C8ED85E4-E4E4-4781-9F95-6AE5B6CD08D5}" destId="{D6041029-D5FA-4B51-8042-FFB2793FF18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DB8982-4A67-4F04-9B5E-AEE6F55C329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BA17B1E-D665-4391-B43F-9FD3E2477DFA}">
      <dgm:prSet phldrT="[Texto]"/>
      <dgm:spPr/>
      <dgm:t>
        <a:bodyPr/>
        <a:lstStyle/>
        <a:p>
          <a:r>
            <a:rPr lang="es-ES" dirty="0"/>
            <a:t>Conservación</a:t>
          </a:r>
        </a:p>
      </dgm:t>
    </dgm:pt>
    <dgm:pt modelId="{9BC5F162-D88A-42C7-A430-DF327E5BBDB3}" type="parTrans" cxnId="{7EAC80D7-0134-436A-9A91-C7403ADFC3CE}">
      <dgm:prSet/>
      <dgm:spPr/>
      <dgm:t>
        <a:bodyPr/>
        <a:lstStyle/>
        <a:p>
          <a:endParaRPr lang="es-ES"/>
        </a:p>
      </dgm:t>
    </dgm:pt>
    <dgm:pt modelId="{5B438037-0F97-4559-8073-E6E381F7F2DA}" type="sibTrans" cxnId="{7EAC80D7-0134-436A-9A91-C7403ADFC3CE}">
      <dgm:prSet/>
      <dgm:spPr/>
      <dgm:t>
        <a:bodyPr/>
        <a:lstStyle/>
        <a:p>
          <a:endParaRPr lang="es-ES"/>
        </a:p>
      </dgm:t>
    </dgm:pt>
    <dgm:pt modelId="{FBCE1DA7-CD6B-4763-919E-14698E609F89}">
      <dgm:prSet phldrT="[Texto]"/>
      <dgm:spPr/>
      <dgm:t>
        <a:bodyPr/>
        <a:lstStyle/>
        <a:p>
          <a:r>
            <a:rPr lang="es-ES" dirty="0"/>
            <a:t>Rehabilitación</a:t>
          </a:r>
        </a:p>
      </dgm:t>
    </dgm:pt>
    <dgm:pt modelId="{17E80D6C-3400-4FCA-AE9E-94044298F5F8}" type="parTrans" cxnId="{DC2E1F07-DA2D-477A-BB01-3E56892FCB2F}">
      <dgm:prSet/>
      <dgm:spPr/>
      <dgm:t>
        <a:bodyPr/>
        <a:lstStyle/>
        <a:p>
          <a:endParaRPr lang="es-ES"/>
        </a:p>
      </dgm:t>
    </dgm:pt>
    <dgm:pt modelId="{2FDFB155-3779-46E9-BC6E-03FF27EE89B7}" type="sibTrans" cxnId="{DC2E1F07-DA2D-477A-BB01-3E56892FCB2F}">
      <dgm:prSet/>
      <dgm:spPr/>
      <dgm:t>
        <a:bodyPr/>
        <a:lstStyle/>
        <a:p>
          <a:endParaRPr lang="es-ES"/>
        </a:p>
      </dgm:t>
    </dgm:pt>
    <dgm:pt modelId="{5A9B1E2B-5455-4544-BFE9-49F9C52C73A6}">
      <dgm:prSet phldrT="[Texto]"/>
      <dgm:spPr/>
      <dgm:t>
        <a:bodyPr/>
        <a:lstStyle/>
        <a:p>
          <a:r>
            <a:rPr lang="es-ES" dirty="0"/>
            <a:t>Restauración</a:t>
          </a:r>
        </a:p>
      </dgm:t>
    </dgm:pt>
    <dgm:pt modelId="{9A040AC2-F7F1-4672-A587-251FE487661F}" type="parTrans" cxnId="{3139E4E8-6AAB-4681-8359-EDD367259011}">
      <dgm:prSet/>
      <dgm:spPr/>
      <dgm:t>
        <a:bodyPr/>
        <a:lstStyle/>
        <a:p>
          <a:endParaRPr lang="es-ES"/>
        </a:p>
      </dgm:t>
    </dgm:pt>
    <dgm:pt modelId="{333DBA11-D59E-477A-90BC-09E2A7ADDB2E}" type="sibTrans" cxnId="{3139E4E8-6AAB-4681-8359-EDD367259011}">
      <dgm:prSet/>
      <dgm:spPr/>
      <dgm:t>
        <a:bodyPr/>
        <a:lstStyle/>
        <a:p>
          <a:endParaRPr lang="es-ES"/>
        </a:p>
      </dgm:t>
    </dgm:pt>
    <dgm:pt modelId="{2CE8DF17-79EB-497A-8EBF-DEF3414414FA}">
      <dgm:prSet phldrT="[Texto]"/>
      <dgm:spPr/>
      <dgm:t>
        <a:bodyPr/>
        <a:lstStyle/>
        <a:p>
          <a:r>
            <a:rPr lang="es-ES" dirty="0"/>
            <a:t>BIC</a:t>
          </a:r>
        </a:p>
      </dgm:t>
    </dgm:pt>
    <dgm:pt modelId="{FF61C4EB-EC27-482E-B944-40EF0B3DA8D3}" type="parTrans" cxnId="{A528B322-DC85-42E5-AC4F-7FB9DEF72568}">
      <dgm:prSet/>
      <dgm:spPr/>
      <dgm:t>
        <a:bodyPr/>
        <a:lstStyle/>
        <a:p>
          <a:endParaRPr lang="es-ES"/>
        </a:p>
      </dgm:t>
    </dgm:pt>
    <dgm:pt modelId="{9050BEDA-DF4F-414D-A30A-AED62D256334}" type="sibTrans" cxnId="{A528B322-DC85-42E5-AC4F-7FB9DEF72568}">
      <dgm:prSet/>
      <dgm:spPr/>
      <dgm:t>
        <a:bodyPr/>
        <a:lstStyle/>
        <a:p>
          <a:endParaRPr lang="es-ES"/>
        </a:p>
      </dgm:t>
    </dgm:pt>
    <dgm:pt modelId="{338D173F-BC9E-4E85-85A5-9DAA88CC67B8}" type="pres">
      <dgm:prSet presAssocID="{B7DB8982-4A67-4F04-9B5E-AEE6F55C329F}" presName="diagram" presStyleCnt="0">
        <dgm:presLayoutVars>
          <dgm:dir/>
          <dgm:resizeHandles val="exact"/>
        </dgm:presLayoutVars>
      </dgm:prSet>
      <dgm:spPr/>
    </dgm:pt>
    <dgm:pt modelId="{70D674FC-0F77-4589-999F-711829BCC448}" type="pres">
      <dgm:prSet presAssocID="{EBA17B1E-D665-4391-B43F-9FD3E2477DFA}" presName="node" presStyleLbl="node1" presStyleIdx="0" presStyleCnt="4">
        <dgm:presLayoutVars>
          <dgm:bulletEnabled val="1"/>
        </dgm:presLayoutVars>
      </dgm:prSet>
      <dgm:spPr/>
    </dgm:pt>
    <dgm:pt modelId="{370721DF-61D4-47AE-B956-CC44976A3989}" type="pres">
      <dgm:prSet presAssocID="{5B438037-0F97-4559-8073-E6E381F7F2DA}" presName="sibTrans" presStyleCnt="0"/>
      <dgm:spPr/>
    </dgm:pt>
    <dgm:pt modelId="{76457CF9-7C33-48C4-B49E-CC2B47358368}" type="pres">
      <dgm:prSet presAssocID="{FBCE1DA7-CD6B-4763-919E-14698E609F89}" presName="node" presStyleLbl="node1" presStyleIdx="1" presStyleCnt="4">
        <dgm:presLayoutVars>
          <dgm:bulletEnabled val="1"/>
        </dgm:presLayoutVars>
      </dgm:prSet>
      <dgm:spPr/>
    </dgm:pt>
    <dgm:pt modelId="{49C74FAB-3E51-4C35-BD4C-0147206DC7B6}" type="pres">
      <dgm:prSet presAssocID="{2FDFB155-3779-46E9-BC6E-03FF27EE89B7}" presName="sibTrans" presStyleCnt="0"/>
      <dgm:spPr/>
    </dgm:pt>
    <dgm:pt modelId="{075980AA-4EB1-4A25-B56B-AA8C8BD9092B}" type="pres">
      <dgm:prSet presAssocID="{5A9B1E2B-5455-4544-BFE9-49F9C52C73A6}" presName="node" presStyleLbl="node1" presStyleIdx="2" presStyleCnt="4">
        <dgm:presLayoutVars>
          <dgm:bulletEnabled val="1"/>
        </dgm:presLayoutVars>
      </dgm:prSet>
      <dgm:spPr/>
    </dgm:pt>
    <dgm:pt modelId="{A826D88E-06C5-4589-8C40-3840C20709B9}" type="pres">
      <dgm:prSet presAssocID="{333DBA11-D59E-477A-90BC-09E2A7ADDB2E}" presName="sibTrans" presStyleCnt="0"/>
      <dgm:spPr/>
    </dgm:pt>
    <dgm:pt modelId="{52C484F0-F007-4A17-B6C6-B2E976C70E65}" type="pres">
      <dgm:prSet presAssocID="{2CE8DF17-79EB-497A-8EBF-DEF3414414FA}" presName="node" presStyleLbl="node1" presStyleIdx="3" presStyleCnt="4">
        <dgm:presLayoutVars>
          <dgm:bulletEnabled val="1"/>
        </dgm:presLayoutVars>
      </dgm:prSet>
      <dgm:spPr/>
    </dgm:pt>
  </dgm:ptLst>
  <dgm:cxnLst>
    <dgm:cxn modelId="{DC2E1F07-DA2D-477A-BB01-3E56892FCB2F}" srcId="{B7DB8982-4A67-4F04-9B5E-AEE6F55C329F}" destId="{FBCE1DA7-CD6B-4763-919E-14698E609F89}" srcOrd="1" destOrd="0" parTransId="{17E80D6C-3400-4FCA-AE9E-94044298F5F8}" sibTransId="{2FDFB155-3779-46E9-BC6E-03FF27EE89B7}"/>
    <dgm:cxn modelId="{4B698313-0A05-4858-9457-300A12B99A0C}" type="presOf" srcId="{FBCE1DA7-CD6B-4763-919E-14698E609F89}" destId="{76457CF9-7C33-48C4-B49E-CC2B47358368}" srcOrd="0" destOrd="0" presId="urn:microsoft.com/office/officeart/2005/8/layout/default"/>
    <dgm:cxn modelId="{A528B322-DC85-42E5-AC4F-7FB9DEF72568}" srcId="{B7DB8982-4A67-4F04-9B5E-AEE6F55C329F}" destId="{2CE8DF17-79EB-497A-8EBF-DEF3414414FA}" srcOrd="3" destOrd="0" parTransId="{FF61C4EB-EC27-482E-B944-40EF0B3DA8D3}" sibTransId="{9050BEDA-DF4F-414D-A30A-AED62D256334}"/>
    <dgm:cxn modelId="{76F206B9-4EB5-4D09-843D-7B30662D9CD7}" type="presOf" srcId="{B7DB8982-4A67-4F04-9B5E-AEE6F55C329F}" destId="{338D173F-BC9E-4E85-85A5-9DAA88CC67B8}" srcOrd="0" destOrd="0" presId="urn:microsoft.com/office/officeart/2005/8/layout/default"/>
    <dgm:cxn modelId="{AEF9FFB9-5126-4573-BA89-4C29FA095876}" type="presOf" srcId="{EBA17B1E-D665-4391-B43F-9FD3E2477DFA}" destId="{70D674FC-0F77-4589-999F-711829BCC448}" srcOrd="0" destOrd="0" presId="urn:microsoft.com/office/officeart/2005/8/layout/default"/>
    <dgm:cxn modelId="{C992E5BB-E6F1-4E48-8429-38B8F3E8F0A9}" type="presOf" srcId="{2CE8DF17-79EB-497A-8EBF-DEF3414414FA}" destId="{52C484F0-F007-4A17-B6C6-B2E976C70E65}" srcOrd="0" destOrd="0" presId="urn:microsoft.com/office/officeart/2005/8/layout/default"/>
    <dgm:cxn modelId="{F985B5C6-2F86-47B3-9196-AEA0F2FF67E0}" type="presOf" srcId="{5A9B1E2B-5455-4544-BFE9-49F9C52C73A6}" destId="{075980AA-4EB1-4A25-B56B-AA8C8BD9092B}" srcOrd="0" destOrd="0" presId="urn:microsoft.com/office/officeart/2005/8/layout/default"/>
    <dgm:cxn modelId="{7EAC80D7-0134-436A-9A91-C7403ADFC3CE}" srcId="{B7DB8982-4A67-4F04-9B5E-AEE6F55C329F}" destId="{EBA17B1E-D665-4391-B43F-9FD3E2477DFA}" srcOrd="0" destOrd="0" parTransId="{9BC5F162-D88A-42C7-A430-DF327E5BBDB3}" sibTransId="{5B438037-0F97-4559-8073-E6E381F7F2DA}"/>
    <dgm:cxn modelId="{3139E4E8-6AAB-4681-8359-EDD367259011}" srcId="{B7DB8982-4A67-4F04-9B5E-AEE6F55C329F}" destId="{5A9B1E2B-5455-4544-BFE9-49F9C52C73A6}" srcOrd="2" destOrd="0" parTransId="{9A040AC2-F7F1-4672-A587-251FE487661F}" sibTransId="{333DBA11-D59E-477A-90BC-09E2A7ADDB2E}"/>
    <dgm:cxn modelId="{630A5E9C-51F9-431A-9513-4E22C510CCC6}" type="presParOf" srcId="{338D173F-BC9E-4E85-85A5-9DAA88CC67B8}" destId="{70D674FC-0F77-4589-999F-711829BCC448}" srcOrd="0" destOrd="0" presId="urn:microsoft.com/office/officeart/2005/8/layout/default"/>
    <dgm:cxn modelId="{9CA58846-3801-440F-8CF0-4DB752C646D7}" type="presParOf" srcId="{338D173F-BC9E-4E85-85A5-9DAA88CC67B8}" destId="{370721DF-61D4-47AE-B956-CC44976A3989}" srcOrd="1" destOrd="0" presId="urn:microsoft.com/office/officeart/2005/8/layout/default"/>
    <dgm:cxn modelId="{74B32FB5-C25B-4FB8-9AB8-281DD2A6AB34}" type="presParOf" srcId="{338D173F-BC9E-4E85-85A5-9DAA88CC67B8}" destId="{76457CF9-7C33-48C4-B49E-CC2B47358368}" srcOrd="2" destOrd="0" presId="urn:microsoft.com/office/officeart/2005/8/layout/default"/>
    <dgm:cxn modelId="{E502F9A6-07A1-4091-9C56-7F1D45A5C340}" type="presParOf" srcId="{338D173F-BC9E-4E85-85A5-9DAA88CC67B8}" destId="{49C74FAB-3E51-4C35-BD4C-0147206DC7B6}" srcOrd="3" destOrd="0" presId="urn:microsoft.com/office/officeart/2005/8/layout/default"/>
    <dgm:cxn modelId="{B875EAE6-9DA6-45EC-A4AA-5C4835DF46AB}" type="presParOf" srcId="{338D173F-BC9E-4E85-85A5-9DAA88CC67B8}" destId="{075980AA-4EB1-4A25-B56B-AA8C8BD9092B}" srcOrd="4" destOrd="0" presId="urn:microsoft.com/office/officeart/2005/8/layout/default"/>
    <dgm:cxn modelId="{65B50457-6F26-4F54-8394-29A6C951BD16}" type="presParOf" srcId="{338D173F-BC9E-4E85-85A5-9DAA88CC67B8}" destId="{A826D88E-06C5-4589-8C40-3840C20709B9}" srcOrd="5" destOrd="0" presId="urn:microsoft.com/office/officeart/2005/8/layout/default"/>
    <dgm:cxn modelId="{B8D5E60C-A123-49DC-B7CF-969D11AA9A87}" type="presParOf" srcId="{338D173F-BC9E-4E85-85A5-9DAA88CC67B8}" destId="{52C484F0-F007-4A17-B6C6-B2E976C70E6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DA1756-6B8C-4CAD-BFC7-68544E566F9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1B17A2D-4EBF-4DF4-A432-7A6F89727BF7}">
      <dgm:prSet phldrT="[Texto]" custT="1"/>
      <dgm:spPr/>
      <dgm:t>
        <a:bodyPr/>
        <a:lstStyle/>
        <a:p>
          <a:r>
            <a:rPr lang="es-ES" sz="4000" dirty="0"/>
            <a:t>Transformación metodológica y tecnológica</a:t>
          </a:r>
        </a:p>
      </dgm:t>
    </dgm:pt>
    <dgm:pt modelId="{2DDAC49A-3AE1-4486-AC08-37F6A96511E4}" type="parTrans" cxnId="{225DD78C-1335-4E70-AEE4-B694215B427F}">
      <dgm:prSet/>
      <dgm:spPr/>
      <dgm:t>
        <a:bodyPr/>
        <a:lstStyle/>
        <a:p>
          <a:endParaRPr lang="es-ES"/>
        </a:p>
      </dgm:t>
    </dgm:pt>
    <dgm:pt modelId="{071DE3E3-FAE1-4DF7-84F6-2A389F612AFE}" type="sibTrans" cxnId="{225DD78C-1335-4E70-AEE4-B694215B427F}">
      <dgm:prSet/>
      <dgm:spPr/>
      <dgm:t>
        <a:bodyPr/>
        <a:lstStyle/>
        <a:p>
          <a:endParaRPr lang="es-ES"/>
        </a:p>
      </dgm:t>
    </dgm:pt>
    <dgm:pt modelId="{A784AD86-2A11-4BFF-B80D-C6981C800BBC}">
      <dgm:prSet phldrT="[Texto]" custT="1"/>
      <dgm:spPr/>
      <dgm:t>
        <a:bodyPr/>
        <a:lstStyle/>
        <a:p>
          <a:r>
            <a:rPr lang="es-ES" sz="4000" dirty="0"/>
            <a:t>Formación del profesorado</a:t>
          </a:r>
        </a:p>
      </dgm:t>
    </dgm:pt>
    <dgm:pt modelId="{EA5C8723-FED8-4C79-BCF9-BEF2690660E4}" type="parTrans" cxnId="{5C9AD5A5-12B6-43E6-8F20-F36213213784}">
      <dgm:prSet/>
      <dgm:spPr/>
      <dgm:t>
        <a:bodyPr/>
        <a:lstStyle/>
        <a:p>
          <a:endParaRPr lang="es-ES"/>
        </a:p>
      </dgm:t>
    </dgm:pt>
    <dgm:pt modelId="{8CA94F15-C87C-4F1A-AB95-279D13310B79}" type="sibTrans" cxnId="{5C9AD5A5-12B6-43E6-8F20-F36213213784}">
      <dgm:prSet/>
      <dgm:spPr/>
      <dgm:t>
        <a:bodyPr/>
        <a:lstStyle/>
        <a:p>
          <a:endParaRPr lang="es-ES"/>
        </a:p>
      </dgm:t>
    </dgm:pt>
    <dgm:pt modelId="{CE4C8980-1BEF-4BB7-8843-262FCA7DF4F2}">
      <dgm:prSet phldrT="[Texto]" custT="1"/>
      <dgm:spPr/>
      <dgm:t>
        <a:bodyPr/>
        <a:lstStyle/>
        <a:p>
          <a:r>
            <a:rPr lang="es-ES" sz="4000" dirty="0"/>
            <a:t>Proyectos de innovación</a:t>
          </a:r>
        </a:p>
      </dgm:t>
    </dgm:pt>
    <dgm:pt modelId="{F15A48FF-6E04-4553-B23B-2A64CD0134FA}" type="parTrans" cxnId="{69C997C7-BEA2-4BD3-A52C-9AD7B8653A5D}">
      <dgm:prSet/>
      <dgm:spPr/>
      <dgm:t>
        <a:bodyPr/>
        <a:lstStyle/>
        <a:p>
          <a:endParaRPr lang="es-ES"/>
        </a:p>
      </dgm:t>
    </dgm:pt>
    <dgm:pt modelId="{927530C3-995F-4C4B-AE43-40A7649D82E3}" type="sibTrans" cxnId="{69C997C7-BEA2-4BD3-A52C-9AD7B8653A5D}">
      <dgm:prSet/>
      <dgm:spPr/>
      <dgm:t>
        <a:bodyPr/>
        <a:lstStyle/>
        <a:p>
          <a:endParaRPr lang="es-ES"/>
        </a:p>
      </dgm:t>
    </dgm:pt>
    <dgm:pt modelId="{6C4E5F2C-4B07-46D7-A534-62213F5E592F}" type="pres">
      <dgm:prSet presAssocID="{42DA1756-6B8C-4CAD-BFC7-68544E566F91}" presName="linear" presStyleCnt="0">
        <dgm:presLayoutVars>
          <dgm:dir/>
          <dgm:animLvl val="lvl"/>
          <dgm:resizeHandles val="exact"/>
        </dgm:presLayoutVars>
      </dgm:prSet>
      <dgm:spPr/>
    </dgm:pt>
    <dgm:pt modelId="{06487E6C-4A55-4433-8391-32C22C46D785}" type="pres">
      <dgm:prSet presAssocID="{61B17A2D-4EBF-4DF4-A432-7A6F89727BF7}" presName="parentLin" presStyleCnt="0"/>
      <dgm:spPr/>
    </dgm:pt>
    <dgm:pt modelId="{7C84A874-B40C-4D5B-B4C8-8DEF565B7F8D}" type="pres">
      <dgm:prSet presAssocID="{61B17A2D-4EBF-4DF4-A432-7A6F89727BF7}" presName="parentLeftMargin" presStyleLbl="node1" presStyleIdx="0" presStyleCnt="3"/>
      <dgm:spPr/>
    </dgm:pt>
    <dgm:pt modelId="{6A4B5190-09C1-437B-AFB6-27912F905FC5}" type="pres">
      <dgm:prSet presAssocID="{61B17A2D-4EBF-4DF4-A432-7A6F89727BF7}" presName="parentText" presStyleLbl="node1" presStyleIdx="0" presStyleCnt="3" custScaleX="127189">
        <dgm:presLayoutVars>
          <dgm:chMax val="0"/>
          <dgm:bulletEnabled val="1"/>
        </dgm:presLayoutVars>
      </dgm:prSet>
      <dgm:spPr/>
    </dgm:pt>
    <dgm:pt modelId="{5D34B817-35FF-4D23-8F13-382760B1F7FA}" type="pres">
      <dgm:prSet presAssocID="{61B17A2D-4EBF-4DF4-A432-7A6F89727BF7}" presName="negativeSpace" presStyleCnt="0"/>
      <dgm:spPr/>
    </dgm:pt>
    <dgm:pt modelId="{5B03D255-4CA7-43E3-91E6-1B5AA2E89261}" type="pres">
      <dgm:prSet presAssocID="{61B17A2D-4EBF-4DF4-A432-7A6F89727BF7}" presName="childText" presStyleLbl="conFgAcc1" presStyleIdx="0" presStyleCnt="3">
        <dgm:presLayoutVars>
          <dgm:bulletEnabled val="1"/>
        </dgm:presLayoutVars>
      </dgm:prSet>
      <dgm:spPr/>
    </dgm:pt>
    <dgm:pt modelId="{C14F8D1D-12BA-4B4D-9060-C2FFDAADB0DD}" type="pres">
      <dgm:prSet presAssocID="{071DE3E3-FAE1-4DF7-84F6-2A389F612AFE}" presName="spaceBetweenRectangles" presStyleCnt="0"/>
      <dgm:spPr/>
    </dgm:pt>
    <dgm:pt modelId="{9B7A2B18-8C3F-41F3-B7A6-05F5B2C0AFA9}" type="pres">
      <dgm:prSet presAssocID="{A784AD86-2A11-4BFF-B80D-C6981C800BBC}" presName="parentLin" presStyleCnt="0"/>
      <dgm:spPr/>
    </dgm:pt>
    <dgm:pt modelId="{43FC2B04-9080-43B3-B2DB-49A9A362AA11}" type="pres">
      <dgm:prSet presAssocID="{A784AD86-2A11-4BFF-B80D-C6981C800BBC}" presName="parentLeftMargin" presStyleLbl="node1" presStyleIdx="0" presStyleCnt="3"/>
      <dgm:spPr/>
    </dgm:pt>
    <dgm:pt modelId="{EE251010-A1CB-46D7-8174-CA6E94E8AE71}" type="pres">
      <dgm:prSet presAssocID="{A784AD86-2A11-4BFF-B80D-C6981C800BBC}" presName="parentText" presStyleLbl="node1" presStyleIdx="1" presStyleCnt="3" custScaleX="127189">
        <dgm:presLayoutVars>
          <dgm:chMax val="0"/>
          <dgm:bulletEnabled val="1"/>
        </dgm:presLayoutVars>
      </dgm:prSet>
      <dgm:spPr/>
    </dgm:pt>
    <dgm:pt modelId="{DDA51B66-8D06-4D13-BF0A-D6DC18260E60}" type="pres">
      <dgm:prSet presAssocID="{A784AD86-2A11-4BFF-B80D-C6981C800BBC}" presName="negativeSpace" presStyleCnt="0"/>
      <dgm:spPr/>
    </dgm:pt>
    <dgm:pt modelId="{0351F3C8-323D-4913-887E-1E3DA98AB84B}" type="pres">
      <dgm:prSet presAssocID="{A784AD86-2A11-4BFF-B80D-C6981C800BBC}" presName="childText" presStyleLbl="conFgAcc1" presStyleIdx="1" presStyleCnt="3">
        <dgm:presLayoutVars>
          <dgm:bulletEnabled val="1"/>
        </dgm:presLayoutVars>
      </dgm:prSet>
      <dgm:spPr/>
    </dgm:pt>
    <dgm:pt modelId="{315931FE-6CED-40E0-B43E-C37D908B26A7}" type="pres">
      <dgm:prSet presAssocID="{8CA94F15-C87C-4F1A-AB95-279D13310B79}" presName="spaceBetweenRectangles" presStyleCnt="0"/>
      <dgm:spPr/>
    </dgm:pt>
    <dgm:pt modelId="{7D67CB73-47E0-47AD-9E13-F1A8122DB0E9}" type="pres">
      <dgm:prSet presAssocID="{CE4C8980-1BEF-4BB7-8843-262FCA7DF4F2}" presName="parentLin" presStyleCnt="0"/>
      <dgm:spPr/>
    </dgm:pt>
    <dgm:pt modelId="{D57EAC04-FCB9-4DCA-AF6B-57F410C45802}" type="pres">
      <dgm:prSet presAssocID="{CE4C8980-1BEF-4BB7-8843-262FCA7DF4F2}" presName="parentLeftMargin" presStyleLbl="node1" presStyleIdx="1" presStyleCnt="3"/>
      <dgm:spPr/>
    </dgm:pt>
    <dgm:pt modelId="{8DED27F8-2C9D-4CA5-B09E-47ED39A7B76F}" type="pres">
      <dgm:prSet presAssocID="{CE4C8980-1BEF-4BB7-8843-262FCA7DF4F2}" presName="parentText" presStyleLbl="node1" presStyleIdx="2" presStyleCnt="3" custScaleX="125345">
        <dgm:presLayoutVars>
          <dgm:chMax val="0"/>
          <dgm:bulletEnabled val="1"/>
        </dgm:presLayoutVars>
      </dgm:prSet>
      <dgm:spPr/>
    </dgm:pt>
    <dgm:pt modelId="{DD948162-ECDA-471F-99BF-5B5D6548FC9D}" type="pres">
      <dgm:prSet presAssocID="{CE4C8980-1BEF-4BB7-8843-262FCA7DF4F2}" presName="negativeSpace" presStyleCnt="0"/>
      <dgm:spPr/>
    </dgm:pt>
    <dgm:pt modelId="{ACDD0794-6019-4831-96F7-EAE5FD6DDF03}" type="pres">
      <dgm:prSet presAssocID="{CE4C8980-1BEF-4BB7-8843-262FCA7DF4F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8D8EB03-B7C5-4771-BF43-796EA85F8B6C}" type="presOf" srcId="{A784AD86-2A11-4BFF-B80D-C6981C800BBC}" destId="{EE251010-A1CB-46D7-8174-CA6E94E8AE71}" srcOrd="1" destOrd="0" presId="urn:microsoft.com/office/officeart/2005/8/layout/list1"/>
    <dgm:cxn modelId="{BD096509-AF28-4852-9395-1CD5878A1D09}" type="presOf" srcId="{A784AD86-2A11-4BFF-B80D-C6981C800BBC}" destId="{43FC2B04-9080-43B3-B2DB-49A9A362AA11}" srcOrd="0" destOrd="0" presId="urn:microsoft.com/office/officeart/2005/8/layout/list1"/>
    <dgm:cxn modelId="{50778724-1025-481D-AD75-9887E503F647}" type="presOf" srcId="{61B17A2D-4EBF-4DF4-A432-7A6F89727BF7}" destId="{7C84A874-B40C-4D5B-B4C8-8DEF565B7F8D}" srcOrd="0" destOrd="0" presId="urn:microsoft.com/office/officeart/2005/8/layout/list1"/>
    <dgm:cxn modelId="{225DD78C-1335-4E70-AEE4-B694215B427F}" srcId="{42DA1756-6B8C-4CAD-BFC7-68544E566F91}" destId="{61B17A2D-4EBF-4DF4-A432-7A6F89727BF7}" srcOrd="0" destOrd="0" parTransId="{2DDAC49A-3AE1-4486-AC08-37F6A96511E4}" sibTransId="{071DE3E3-FAE1-4DF7-84F6-2A389F612AFE}"/>
    <dgm:cxn modelId="{30BCA39A-DC14-4500-B596-5D035F15007E}" type="presOf" srcId="{CE4C8980-1BEF-4BB7-8843-262FCA7DF4F2}" destId="{8DED27F8-2C9D-4CA5-B09E-47ED39A7B76F}" srcOrd="1" destOrd="0" presId="urn:microsoft.com/office/officeart/2005/8/layout/list1"/>
    <dgm:cxn modelId="{5C9AD5A5-12B6-43E6-8F20-F36213213784}" srcId="{42DA1756-6B8C-4CAD-BFC7-68544E566F91}" destId="{A784AD86-2A11-4BFF-B80D-C6981C800BBC}" srcOrd="1" destOrd="0" parTransId="{EA5C8723-FED8-4C79-BCF9-BEF2690660E4}" sibTransId="{8CA94F15-C87C-4F1A-AB95-279D13310B79}"/>
    <dgm:cxn modelId="{69C997C7-BEA2-4BD3-A52C-9AD7B8653A5D}" srcId="{42DA1756-6B8C-4CAD-BFC7-68544E566F91}" destId="{CE4C8980-1BEF-4BB7-8843-262FCA7DF4F2}" srcOrd="2" destOrd="0" parTransId="{F15A48FF-6E04-4553-B23B-2A64CD0134FA}" sibTransId="{927530C3-995F-4C4B-AE43-40A7649D82E3}"/>
    <dgm:cxn modelId="{1CA419CB-70F5-4AE4-88BA-14A7FB744051}" type="presOf" srcId="{61B17A2D-4EBF-4DF4-A432-7A6F89727BF7}" destId="{6A4B5190-09C1-437B-AFB6-27912F905FC5}" srcOrd="1" destOrd="0" presId="urn:microsoft.com/office/officeart/2005/8/layout/list1"/>
    <dgm:cxn modelId="{F3D267CF-5665-4086-B45A-67F07B897608}" type="presOf" srcId="{42DA1756-6B8C-4CAD-BFC7-68544E566F91}" destId="{6C4E5F2C-4B07-46D7-A534-62213F5E592F}" srcOrd="0" destOrd="0" presId="urn:microsoft.com/office/officeart/2005/8/layout/list1"/>
    <dgm:cxn modelId="{BB8CD8E1-3CB1-41D5-BD10-32B069402C9C}" type="presOf" srcId="{CE4C8980-1BEF-4BB7-8843-262FCA7DF4F2}" destId="{D57EAC04-FCB9-4DCA-AF6B-57F410C45802}" srcOrd="0" destOrd="0" presId="urn:microsoft.com/office/officeart/2005/8/layout/list1"/>
    <dgm:cxn modelId="{A0A695F0-8810-40C6-B7BF-9A48381A9A4A}" type="presParOf" srcId="{6C4E5F2C-4B07-46D7-A534-62213F5E592F}" destId="{06487E6C-4A55-4433-8391-32C22C46D785}" srcOrd="0" destOrd="0" presId="urn:microsoft.com/office/officeart/2005/8/layout/list1"/>
    <dgm:cxn modelId="{8032BD01-ED09-483E-B271-DD208F31D542}" type="presParOf" srcId="{06487E6C-4A55-4433-8391-32C22C46D785}" destId="{7C84A874-B40C-4D5B-B4C8-8DEF565B7F8D}" srcOrd="0" destOrd="0" presId="urn:microsoft.com/office/officeart/2005/8/layout/list1"/>
    <dgm:cxn modelId="{2153CDC2-7B34-4F17-8D84-A069EEC3DB22}" type="presParOf" srcId="{06487E6C-4A55-4433-8391-32C22C46D785}" destId="{6A4B5190-09C1-437B-AFB6-27912F905FC5}" srcOrd="1" destOrd="0" presId="urn:microsoft.com/office/officeart/2005/8/layout/list1"/>
    <dgm:cxn modelId="{D1DBB42E-3304-46F1-AFFE-DF7AFD82B899}" type="presParOf" srcId="{6C4E5F2C-4B07-46D7-A534-62213F5E592F}" destId="{5D34B817-35FF-4D23-8F13-382760B1F7FA}" srcOrd="1" destOrd="0" presId="urn:microsoft.com/office/officeart/2005/8/layout/list1"/>
    <dgm:cxn modelId="{A2E7B33F-21C3-41AB-B54B-E26AFC8F055D}" type="presParOf" srcId="{6C4E5F2C-4B07-46D7-A534-62213F5E592F}" destId="{5B03D255-4CA7-43E3-91E6-1B5AA2E89261}" srcOrd="2" destOrd="0" presId="urn:microsoft.com/office/officeart/2005/8/layout/list1"/>
    <dgm:cxn modelId="{D703B49B-5013-4A41-A3C0-DACA76FBB8E2}" type="presParOf" srcId="{6C4E5F2C-4B07-46D7-A534-62213F5E592F}" destId="{C14F8D1D-12BA-4B4D-9060-C2FFDAADB0DD}" srcOrd="3" destOrd="0" presId="urn:microsoft.com/office/officeart/2005/8/layout/list1"/>
    <dgm:cxn modelId="{A488DA48-63CC-4FEE-AA46-F7FC2F1CC4CB}" type="presParOf" srcId="{6C4E5F2C-4B07-46D7-A534-62213F5E592F}" destId="{9B7A2B18-8C3F-41F3-B7A6-05F5B2C0AFA9}" srcOrd="4" destOrd="0" presId="urn:microsoft.com/office/officeart/2005/8/layout/list1"/>
    <dgm:cxn modelId="{0D1C0611-ED77-4A08-8C23-0C233D780E83}" type="presParOf" srcId="{9B7A2B18-8C3F-41F3-B7A6-05F5B2C0AFA9}" destId="{43FC2B04-9080-43B3-B2DB-49A9A362AA11}" srcOrd="0" destOrd="0" presId="urn:microsoft.com/office/officeart/2005/8/layout/list1"/>
    <dgm:cxn modelId="{6454D83F-A57A-4796-A375-4F9158A9EC58}" type="presParOf" srcId="{9B7A2B18-8C3F-41F3-B7A6-05F5B2C0AFA9}" destId="{EE251010-A1CB-46D7-8174-CA6E94E8AE71}" srcOrd="1" destOrd="0" presId="urn:microsoft.com/office/officeart/2005/8/layout/list1"/>
    <dgm:cxn modelId="{8B8A51CC-B040-456A-AE38-82F12B359560}" type="presParOf" srcId="{6C4E5F2C-4B07-46D7-A534-62213F5E592F}" destId="{DDA51B66-8D06-4D13-BF0A-D6DC18260E60}" srcOrd="5" destOrd="0" presId="urn:microsoft.com/office/officeart/2005/8/layout/list1"/>
    <dgm:cxn modelId="{9DBF4B5A-8C54-4D76-862B-2E611F951DE8}" type="presParOf" srcId="{6C4E5F2C-4B07-46D7-A534-62213F5E592F}" destId="{0351F3C8-323D-4913-887E-1E3DA98AB84B}" srcOrd="6" destOrd="0" presId="urn:microsoft.com/office/officeart/2005/8/layout/list1"/>
    <dgm:cxn modelId="{2C1D34C9-2F2A-4516-B566-60D994F98A6F}" type="presParOf" srcId="{6C4E5F2C-4B07-46D7-A534-62213F5E592F}" destId="{315931FE-6CED-40E0-B43E-C37D908B26A7}" srcOrd="7" destOrd="0" presId="urn:microsoft.com/office/officeart/2005/8/layout/list1"/>
    <dgm:cxn modelId="{D88FE590-6042-43AD-9A39-7A084A47E928}" type="presParOf" srcId="{6C4E5F2C-4B07-46D7-A534-62213F5E592F}" destId="{7D67CB73-47E0-47AD-9E13-F1A8122DB0E9}" srcOrd="8" destOrd="0" presId="urn:microsoft.com/office/officeart/2005/8/layout/list1"/>
    <dgm:cxn modelId="{206802BA-ECD6-4801-9A3A-B9EEF648F5EB}" type="presParOf" srcId="{7D67CB73-47E0-47AD-9E13-F1A8122DB0E9}" destId="{D57EAC04-FCB9-4DCA-AF6B-57F410C45802}" srcOrd="0" destOrd="0" presId="urn:microsoft.com/office/officeart/2005/8/layout/list1"/>
    <dgm:cxn modelId="{BA93137C-0DB5-4908-97A6-4AA217B41B4B}" type="presParOf" srcId="{7D67CB73-47E0-47AD-9E13-F1A8122DB0E9}" destId="{8DED27F8-2C9D-4CA5-B09E-47ED39A7B76F}" srcOrd="1" destOrd="0" presId="urn:microsoft.com/office/officeart/2005/8/layout/list1"/>
    <dgm:cxn modelId="{11D29073-C930-4172-B57D-50724645E853}" type="presParOf" srcId="{6C4E5F2C-4B07-46D7-A534-62213F5E592F}" destId="{DD948162-ECDA-471F-99BF-5B5D6548FC9D}" srcOrd="9" destOrd="0" presId="urn:microsoft.com/office/officeart/2005/8/layout/list1"/>
    <dgm:cxn modelId="{41ED9994-5179-4322-9526-CF5FF4958032}" type="presParOf" srcId="{6C4E5F2C-4B07-46D7-A534-62213F5E592F}" destId="{ACDD0794-6019-4831-96F7-EAE5FD6DDF0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DA1756-6B8C-4CAD-BFC7-68544E566F9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1B17A2D-4EBF-4DF4-A432-7A6F89727BF7}">
      <dgm:prSet phldrT="[Texto]" custT="1"/>
      <dgm:spPr/>
      <dgm:t>
        <a:bodyPr/>
        <a:lstStyle/>
        <a:p>
          <a:r>
            <a:rPr lang="es-ES" sz="4000" dirty="0"/>
            <a:t>Detección de necesidades de perfiles</a:t>
          </a:r>
        </a:p>
      </dgm:t>
    </dgm:pt>
    <dgm:pt modelId="{2DDAC49A-3AE1-4486-AC08-37F6A96511E4}" type="parTrans" cxnId="{225DD78C-1335-4E70-AEE4-B694215B427F}">
      <dgm:prSet/>
      <dgm:spPr/>
      <dgm:t>
        <a:bodyPr/>
        <a:lstStyle/>
        <a:p>
          <a:endParaRPr lang="es-ES"/>
        </a:p>
      </dgm:t>
    </dgm:pt>
    <dgm:pt modelId="{071DE3E3-FAE1-4DF7-84F6-2A389F612AFE}" type="sibTrans" cxnId="{225DD78C-1335-4E70-AEE4-B694215B427F}">
      <dgm:prSet/>
      <dgm:spPr/>
      <dgm:t>
        <a:bodyPr/>
        <a:lstStyle/>
        <a:p>
          <a:endParaRPr lang="es-ES"/>
        </a:p>
      </dgm:t>
    </dgm:pt>
    <dgm:pt modelId="{A784AD86-2A11-4BFF-B80D-C6981C800BBC}">
      <dgm:prSet phldrT="[Texto]" custT="1"/>
      <dgm:spPr/>
      <dgm:t>
        <a:bodyPr/>
        <a:lstStyle/>
        <a:p>
          <a:r>
            <a:rPr lang="es-ES" sz="4000" dirty="0"/>
            <a:t>Revisión curricular</a:t>
          </a:r>
        </a:p>
      </dgm:t>
    </dgm:pt>
    <dgm:pt modelId="{EA5C8723-FED8-4C79-BCF9-BEF2690660E4}" type="parTrans" cxnId="{5C9AD5A5-12B6-43E6-8F20-F36213213784}">
      <dgm:prSet/>
      <dgm:spPr/>
      <dgm:t>
        <a:bodyPr/>
        <a:lstStyle/>
        <a:p>
          <a:endParaRPr lang="es-ES"/>
        </a:p>
      </dgm:t>
    </dgm:pt>
    <dgm:pt modelId="{8CA94F15-C87C-4F1A-AB95-279D13310B79}" type="sibTrans" cxnId="{5C9AD5A5-12B6-43E6-8F20-F36213213784}">
      <dgm:prSet/>
      <dgm:spPr/>
      <dgm:t>
        <a:bodyPr/>
        <a:lstStyle/>
        <a:p>
          <a:endParaRPr lang="es-ES"/>
        </a:p>
      </dgm:t>
    </dgm:pt>
    <dgm:pt modelId="{6C4E5F2C-4B07-46D7-A534-62213F5E592F}" type="pres">
      <dgm:prSet presAssocID="{42DA1756-6B8C-4CAD-BFC7-68544E566F91}" presName="linear" presStyleCnt="0">
        <dgm:presLayoutVars>
          <dgm:dir/>
          <dgm:animLvl val="lvl"/>
          <dgm:resizeHandles val="exact"/>
        </dgm:presLayoutVars>
      </dgm:prSet>
      <dgm:spPr/>
    </dgm:pt>
    <dgm:pt modelId="{06487E6C-4A55-4433-8391-32C22C46D785}" type="pres">
      <dgm:prSet presAssocID="{61B17A2D-4EBF-4DF4-A432-7A6F89727BF7}" presName="parentLin" presStyleCnt="0"/>
      <dgm:spPr/>
    </dgm:pt>
    <dgm:pt modelId="{7C84A874-B40C-4D5B-B4C8-8DEF565B7F8D}" type="pres">
      <dgm:prSet presAssocID="{61B17A2D-4EBF-4DF4-A432-7A6F89727BF7}" presName="parentLeftMargin" presStyleLbl="node1" presStyleIdx="0" presStyleCnt="2"/>
      <dgm:spPr/>
    </dgm:pt>
    <dgm:pt modelId="{6A4B5190-09C1-437B-AFB6-27912F905FC5}" type="pres">
      <dgm:prSet presAssocID="{61B17A2D-4EBF-4DF4-A432-7A6F89727BF7}" presName="parentText" presStyleLbl="node1" presStyleIdx="0" presStyleCnt="2" custScaleX="115820">
        <dgm:presLayoutVars>
          <dgm:chMax val="0"/>
          <dgm:bulletEnabled val="1"/>
        </dgm:presLayoutVars>
      </dgm:prSet>
      <dgm:spPr/>
    </dgm:pt>
    <dgm:pt modelId="{5D34B817-35FF-4D23-8F13-382760B1F7FA}" type="pres">
      <dgm:prSet presAssocID="{61B17A2D-4EBF-4DF4-A432-7A6F89727BF7}" presName="negativeSpace" presStyleCnt="0"/>
      <dgm:spPr/>
    </dgm:pt>
    <dgm:pt modelId="{5B03D255-4CA7-43E3-91E6-1B5AA2E89261}" type="pres">
      <dgm:prSet presAssocID="{61B17A2D-4EBF-4DF4-A432-7A6F89727BF7}" presName="childText" presStyleLbl="conFgAcc1" presStyleIdx="0" presStyleCnt="2">
        <dgm:presLayoutVars>
          <dgm:bulletEnabled val="1"/>
        </dgm:presLayoutVars>
      </dgm:prSet>
      <dgm:spPr/>
    </dgm:pt>
    <dgm:pt modelId="{C14F8D1D-12BA-4B4D-9060-C2FFDAADB0DD}" type="pres">
      <dgm:prSet presAssocID="{071DE3E3-FAE1-4DF7-84F6-2A389F612AFE}" presName="spaceBetweenRectangles" presStyleCnt="0"/>
      <dgm:spPr/>
    </dgm:pt>
    <dgm:pt modelId="{9B7A2B18-8C3F-41F3-B7A6-05F5B2C0AFA9}" type="pres">
      <dgm:prSet presAssocID="{A784AD86-2A11-4BFF-B80D-C6981C800BBC}" presName="parentLin" presStyleCnt="0"/>
      <dgm:spPr/>
    </dgm:pt>
    <dgm:pt modelId="{43FC2B04-9080-43B3-B2DB-49A9A362AA11}" type="pres">
      <dgm:prSet presAssocID="{A784AD86-2A11-4BFF-B80D-C6981C800BBC}" presName="parentLeftMargin" presStyleLbl="node1" presStyleIdx="0" presStyleCnt="2"/>
      <dgm:spPr/>
    </dgm:pt>
    <dgm:pt modelId="{EE251010-A1CB-46D7-8174-CA6E94E8AE71}" type="pres">
      <dgm:prSet presAssocID="{A784AD86-2A11-4BFF-B80D-C6981C800BBC}" presName="parentText" presStyleLbl="node1" presStyleIdx="1" presStyleCnt="2" custScaleX="113423">
        <dgm:presLayoutVars>
          <dgm:chMax val="0"/>
          <dgm:bulletEnabled val="1"/>
        </dgm:presLayoutVars>
      </dgm:prSet>
      <dgm:spPr/>
    </dgm:pt>
    <dgm:pt modelId="{DDA51B66-8D06-4D13-BF0A-D6DC18260E60}" type="pres">
      <dgm:prSet presAssocID="{A784AD86-2A11-4BFF-B80D-C6981C800BBC}" presName="negativeSpace" presStyleCnt="0"/>
      <dgm:spPr/>
    </dgm:pt>
    <dgm:pt modelId="{0351F3C8-323D-4913-887E-1E3DA98AB84B}" type="pres">
      <dgm:prSet presAssocID="{A784AD86-2A11-4BFF-B80D-C6981C800BB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8D8EB03-B7C5-4771-BF43-796EA85F8B6C}" type="presOf" srcId="{A784AD86-2A11-4BFF-B80D-C6981C800BBC}" destId="{EE251010-A1CB-46D7-8174-CA6E94E8AE71}" srcOrd="1" destOrd="0" presId="urn:microsoft.com/office/officeart/2005/8/layout/list1"/>
    <dgm:cxn modelId="{BD096509-AF28-4852-9395-1CD5878A1D09}" type="presOf" srcId="{A784AD86-2A11-4BFF-B80D-C6981C800BBC}" destId="{43FC2B04-9080-43B3-B2DB-49A9A362AA11}" srcOrd="0" destOrd="0" presId="urn:microsoft.com/office/officeart/2005/8/layout/list1"/>
    <dgm:cxn modelId="{50778724-1025-481D-AD75-9887E503F647}" type="presOf" srcId="{61B17A2D-4EBF-4DF4-A432-7A6F89727BF7}" destId="{7C84A874-B40C-4D5B-B4C8-8DEF565B7F8D}" srcOrd="0" destOrd="0" presId="urn:microsoft.com/office/officeart/2005/8/layout/list1"/>
    <dgm:cxn modelId="{225DD78C-1335-4E70-AEE4-B694215B427F}" srcId="{42DA1756-6B8C-4CAD-BFC7-68544E566F91}" destId="{61B17A2D-4EBF-4DF4-A432-7A6F89727BF7}" srcOrd="0" destOrd="0" parTransId="{2DDAC49A-3AE1-4486-AC08-37F6A96511E4}" sibTransId="{071DE3E3-FAE1-4DF7-84F6-2A389F612AFE}"/>
    <dgm:cxn modelId="{5C9AD5A5-12B6-43E6-8F20-F36213213784}" srcId="{42DA1756-6B8C-4CAD-BFC7-68544E566F91}" destId="{A784AD86-2A11-4BFF-B80D-C6981C800BBC}" srcOrd="1" destOrd="0" parTransId="{EA5C8723-FED8-4C79-BCF9-BEF2690660E4}" sibTransId="{8CA94F15-C87C-4F1A-AB95-279D13310B79}"/>
    <dgm:cxn modelId="{1CA419CB-70F5-4AE4-88BA-14A7FB744051}" type="presOf" srcId="{61B17A2D-4EBF-4DF4-A432-7A6F89727BF7}" destId="{6A4B5190-09C1-437B-AFB6-27912F905FC5}" srcOrd="1" destOrd="0" presId="urn:microsoft.com/office/officeart/2005/8/layout/list1"/>
    <dgm:cxn modelId="{F3D267CF-5665-4086-B45A-67F07B897608}" type="presOf" srcId="{42DA1756-6B8C-4CAD-BFC7-68544E566F91}" destId="{6C4E5F2C-4B07-46D7-A534-62213F5E592F}" srcOrd="0" destOrd="0" presId="urn:microsoft.com/office/officeart/2005/8/layout/list1"/>
    <dgm:cxn modelId="{A0A695F0-8810-40C6-B7BF-9A48381A9A4A}" type="presParOf" srcId="{6C4E5F2C-4B07-46D7-A534-62213F5E592F}" destId="{06487E6C-4A55-4433-8391-32C22C46D785}" srcOrd="0" destOrd="0" presId="urn:microsoft.com/office/officeart/2005/8/layout/list1"/>
    <dgm:cxn modelId="{8032BD01-ED09-483E-B271-DD208F31D542}" type="presParOf" srcId="{06487E6C-4A55-4433-8391-32C22C46D785}" destId="{7C84A874-B40C-4D5B-B4C8-8DEF565B7F8D}" srcOrd="0" destOrd="0" presId="urn:microsoft.com/office/officeart/2005/8/layout/list1"/>
    <dgm:cxn modelId="{2153CDC2-7B34-4F17-8D84-A069EEC3DB22}" type="presParOf" srcId="{06487E6C-4A55-4433-8391-32C22C46D785}" destId="{6A4B5190-09C1-437B-AFB6-27912F905FC5}" srcOrd="1" destOrd="0" presId="urn:microsoft.com/office/officeart/2005/8/layout/list1"/>
    <dgm:cxn modelId="{D1DBB42E-3304-46F1-AFFE-DF7AFD82B899}" type="presParOf" srcId="{6C4E5F2C-4B07-46D7-A534-62213F5E592F}" destId="{5D34B817-35FF-4D23-8F13-382760B1F7FA}" srcOrd="1" destOrd="0" presId="urn:microsoft.com/office/officeart/2005/8/layout/list1"/>
    <dgm:cxn modelId="{A2E7B33F-21C3-41AB-B54B-E26AFC8F055D}" type="presParOf" srcId="{6C4E5F2C-4B07-46D7-A534-62213F5E592F}" destId="{5B03D255-4CA7-43E3-91E6-1B5AA2E89261}" srcOrd="2" destOrd="0" presId="urn:microsoft.com/office/officeart/2005/8/layout/list1"/>
    <dgm:cxn modelId="{D703B49B-5013-4A41-A3C0-DACA76FBB8E2}" type="presParOf" srcId="{6C4E5F2C-4B07-46D7-A534-62213F5E592F}" destId="{C14F8D1D-12BA-4B4D-9060-C2FFDAADB0DD}" srcOrd="3" destOrd="0" presId="urn:microsoft.com/office/officeart/2005/8/layout/list1"/>
    <dgm:cxn modelId="{A488DA48-63CC-4FEE-AA46-F7FC2F1CC4CB}" type="presParOf" srcId="{6C4E5F2C-4B07-46D7-A534-62213F5E592F}" destId="{9B7A2B18-8C3F-41F3-B7A6-05F5B2C0AFA9}" srcOrd="4" destOrd="0" presId="urn:microsoft.com/office/officeart/2005/8/layout/list1"/>
    <dgm:cxn modelId="{0D1C0611-ED77-4A08-8C23-0C233D780E83}" type="presParOf" srcId="{9B7A2B18-8C3F-41F3-B7A6-05F5B2C0AFA9}" destId="{43FC2B04-9080-43B3-B2DB-49A9A362AA11}" srcOrd="0" destOrd="0" presId="urn:microsoft.com/office/officeart/2005/8/layout/list1"/>
    <dgm:cxn modelId="{6454D83F-A57A-4796-A375-4F9158A9EC58}" type="presParOf" srcId="{9B7A2B18-8C3F-41F3-B7A6-05F5B2C0AFA9}" destId="{EE251010-A1CB-46D7-8174-CA6E94E8AE71}" srcOrd="1" destOrd="0" presId="urn:microsoft.com/office/officeart/2005/8/layout/list1"/>
    <dgm:cxn modelId="{8B8A51CC-B040-456A-AE38-82F12B359560}" type="presParOf" srcId="{6C4E5F2C-4B07-46D7-A534-62213F5E592F}" destId="{DDA51B66-8D06-4D13-BF0A-D6DC18260E60}" srcOrd="5" destOrd="0" presId="urn:microsoft.com/office/officeart/2005/8/layout/list1"/>
    <dgm:cxn modelId="{9DBF4B5A-8C54-4D76-862B-2E611F951DE8}" type="presParOf" srcId="{6C4E5F2C-4B07-46D7-A534-62213F5E592F}" destId="{0351F3C8-323D-4913-887E-1E3DA98AB84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E7493-B9CC-43AD-BB64-B947AAC21B50}">
      <dsp:nvSpPr>
        <dsp:cNvPr id="0" name=""/>
        <dsp:cNvSpPr/>
      </dsp:nvSpPr>
      <dsp:spPr>
        <a:xfrm>
          <a:off x="0" y="463359"/>
          <a:ext cx="111252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BCE4B-267A-45BB-823C-838360D8A51E}">
      <dsp:nvSpPr>
        <dsp:cNvPr id="0" name=""/>
        <dsp:cNvSpPr/>
      </dsp:nvSpPr>
      <dsp:spPr>
        <a:xfrm>
          <a:off x="556260" y="50079"/>
          <a:ext cx="778764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54" tIns="0" rIns="294354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1400 estudiantes</a:t>
          </a:r>
        </a:p>
      </dsp:txBody>
      <dsp:txXfrm>
        <a:off x="596609" y="90428"/>
        <a:ext cx="7706942" cy="745862"/>
      </dsp:txXfrm>
    </dsp:sp>
    <dsp:sp modelId="{E501BACB-493E-432E-AFF5-5D8AA13F27E2}">
      <dsp:nvSpPr>
        <dsp:cNvPr id="0" name=""/>
        <dsp:cNvSpPr/>
      </dsp:nvSpPr>
      <dsp:spPr>
        <a:xfrm>
          <a:off x="0" y="1733440"/>
          <a:ext cx="111252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31AEA-1D3E-4F7C-8E5F-87E70D28AB4E}">
      <dsp:nvSpPr>
        <dsp:cNvPr id="0" name=""/>
        <dsp:cNvSpPr/>
      </dsp:nvSpPr>
      <dsp:spPr>
        <a:xfrm>
          <a:off x="556260" y="1320159"/>
          <a:ext cx="778764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54" tIns="0" rIns="294354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5 familias profesionales</a:t>
          </a:r>
        </a:p>
      </dsp:txBody>
      <dsp:txXfrm>
        <a:off x="596609" y="1360508"/>
        <a:ext cx="7706942" cy="745862"/>
      </dsp:txXfrm>
    </dsp:sp>
    <dsp:sp modelId="{D6041029-D5FA-4B51-8042-FFB2793FF186}">
      <dsp:nvSpPr>
        <dsp:cNvPr id="0" name=""/>
        <dsp:cNvSpPr/>
      </dsp:nvSpPr>
      <dsp:spPr>
        <a:xfrm>
          <a:off x="0" y="3003520"/>
          <a:ext cx="111252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1033C-B109-4C61-B7B4-BB6DF46D7D3E}">
      <dsp:nvSpPr>
        <dsp:cNvPr id="0" name=""/>
        <dsp:cNvSpPr/>
      </dsp:nvSpPr>
      <dsp:spPr>
        <a:xfrm>
          <a:off x="556260" y="2590802"/>
          <a:ext cx="778764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54" tIns="0" rIns="294354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6-8 cursos del INAEM</a:t>
          </a:r>
        </a:p>
      </dsp:txBody>
      <dsp:txXfrm>
        <a:off x="596609" y="2631151"/>
        <a:ext cx="7706942" cy="74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E7493-B9CC-43AD-BB64-B947AAC21B50}">
      <dsp:nvSpPr>
        <dsp:cNvPr id="0" name=""/>
        <dsp:cNvSpPr/>
      </dsp:nvSpPr>
      <dsp:spPr>
        <a:xfrm>
          <a:off x="0" y="463359"/>
          <a:ext cx="111252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BCE4B-267A-45BB-823C-838360D8A51E}">
      <dsp:nvSpPr>
        <dsp:cNvPr id="0" name=""/>
        <dsp:cNvSpPr/>
      </dsp:nvSpPr>
      <dsp:spPr>
        <a:xfrm>
          <a:off x="556260" y="25398"/>
          <a:ext cx="778764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54" tIns="0" rIns="294354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85 estudiantes en formación dual </a:t>
          </a:r>
        </a:p>
      </dsp:txBody>
      <dsp:txXfrm>
        <a:off x="596609" y="65747"/>
        <a:ext cx="7706942" cy="745862"/>
      </dsp:txXfrm>
    </dsp:sp>
    <dsp:sp modelId="{E501BACB-493E-432E-AFF5-5D8AA13F27E2}">
      <dsp:nvSpPr>
        <dsp:cNvPr id="0" name=""/>
        <dsp:cNvSpPr/>
      </dsp:nvSpPr>
      <dsp:spPr>
        <a:xfrm>
          <a:off x="0" y="1733440"/>
          <a:ext cx="111252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31AEA-1D3E-4F7C-8E5F-87E70D28AB4E}">
      <dsp:nvSpPr>
        <dsp:cNvPr id="0" name=""/>
        <dsp:cNvSpPr/>
      </dsp:nvSpPr>
      <dsp:spPr>
        <a:xfrm>
          <a:off x="556260" y="1320159"/>
          <a:ext cx="778764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54" tIns="0" rIns="294354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60/15 movilidades</a:t>
          </a:r>
        </a:p>
      </dsp:txBody>
      <dsp:txXfrm>
        <a:off x="596609" y="1360508"/>
        <a:ext cx="7706942" cy="745862"/>
      </dsp:txXfrm>
    </dsp:sp>
    <dsp:sp modelId="{D6041029-D5FA-4B51-8042-FFB2793FF186}">
      <dsp:nvSpPr>
        <dsp:cNvPr id="0" name=""/>
        <dsp:cNvSpPr/>
      </dsp:nvSpPr>
      <dsp:spPr>
        <a:xfrm>
          <a:off x="0" y="3003520"/>
          <a:ext cx="111252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1033C-B109-4C61-B7B4-BB6DF46D7D3E}">
      <dsp:nvSpPr>
        <dsp:cNvPr id="0" name=""/>
        <dsp:cNvSpPr/>
      </dsp:nvSpPr>
      <dsp:spPr>
        <a:xfrm>
          <a:off x="556260" y="2590240"/>
          <a:ext cx="778764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354" tIns="0" rIns="294354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2-4 Proyectos - Nuevas Alianzas</a:t>
          </a:r>
        </a:p>
      </dsp:txBody>
      <dsp:txXfrm>
        <a:off x="596609" y="2630589"/>
        <a:ext cx="7706942" cy="745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674FC-0F77-4589-999F-711829BCC448}">
      <dsp:nvSpPr>
        <dsp:cNvPr id="0" name=""/>
        <dsp:cNvSpPr/>
      </dsp:nvSpPr>
      <dsp:spPr>
        <a:xfrm>
          <a:off x="793739" y="2777"/>
          <a:ext cx="3788142" cy="22728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 dirty="0"/>
            <a:t>Conservación</a:t>
          </a:r>
        </a:p>
      </dsp:txBody>
      <dsp:txXfrm>
        <a:off x="793739" y="2777"/>
        <a:ext cx="3788142" cy="2272885"/>
      </dsp:txXfrm>
    </dsp:sp>
    <dsp:sp modelId="{76457CF9-7C33-48C4-B49E-CC2B47358368}">
      <dsp:nvSpPr>
        <dsp:cNvPr id="0" name=""/>
        <dsp:cNvSpPr/>
      </dsp:nvSpPr>
      <dsp:spPr>
        <a:xfrm>
          <a:off x="4960695" y="2777"/>
          <a:ext cx="3788142" cy="22728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 dirty="0"/>
            <a:t>Rehabilitación</a:t>
          </a:r>
        </a:p>
      </dsp:txBody>
      <dsp:txXfrm>
        <a:off x="4960695" y="2777"/>
        <a:ext cx="3788142" cy="2272885"/>
      </dsp:txXfrm>
    </dsp:sp>
    <dsp:sp modelId="{075980AA-4EB1-4A25-B56B-AA8C8BD9092B}">
      <dsp:nvSpPr>
        <dsp:cNvPr id="0" name=""/>
        <dsp:cNvSpPr/>
      </dsp:nvSpPr>
      <dsp:spPr>
        <a:xfrm>
          <a:off x="793739" y="2654477"/>
          <a:ext cx="3788142" cy="22728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 dirty="0"/>
            <a:t>Restauración</a:t>
          </a:r>
        </a:p>
      </dsp:txBody>
      <dsp:txXfrm>
        <a:off x="793739" y="2654477"/>
        <a:ext cx="3788142" cy="2272885"/>
      </dsp:txXfrm>
    </dsp:sp>
    <dsp:sp modelId="{52C484F0-F007-4A17-B6C6-B2E976C70E65}">
      <dsp:nvSpPr>
        <dsp:cNvPr id="0" name=""/>
        <dsp:cNvSpPr/>
      </dsp:nvSpPr>
      <dsp:spPr>
        <a:xfrm>
          <a:off x="4960695" y="2654477"/>
          <a:ext cx="3788142" cy="22728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 dirty="0"/>
            <a:t>BIC</a:t>
          </a:r>
        </a:p>
      </dsp:txBody>
      <dsp:txXfrm>
        <a:off x="4960695" y="2654477"/>
        <a:ext cx="3788142" cy="22728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3D255-4CA7-43E3-91E6-1B5AA2E89261}">
      <dsp:nvSpPr>
        <dsp:cNvPr id="0" name=""/>
        <dsp:cNvSpPr/>
      </dsp:nvSpPr>
      <dsp:spPr>
        <a:xfrm>
          <a:off x="0" y="502780"/>
          <a:ext cx="11811001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B5190-09C1-437B-AFB6-27912F905FC5}">
      <dsp:nvSpPr>
        <dsp:cNvPr id="0" name=""/>
        <dsp:cNvSpPr/>
      </dsp:nvSpPr>
      <dsp:spPr>
        <a:xfrm>
          <a:off x="590550" y="940"/>
          <a:ext cx="10515605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499" tIns="0" rIns="312499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Transformación metodológica y tecnológica</a:t>
          </a:r>
        </a:p>
      </dsp:txBody>
      <dsp:txXfrm>
        <a:off x="639546" y="49936"/>
        <a:ext cx="10417613" cy="905688"/>
      </dsp:txXfrm>
    </dsp:sp>
    <dsp:sp modelId="{0351F3C8-323D-4913-887E-1E3DA98AB84B}">
      <dsp:nvSpPr>
        <dsp:cNvPr id="0" name=""/>
        <dsp:cNvSpPr/>
      </dsp:nvSpPr>
      <dsp:spPr>
        <a:xfrm>
          <a:off x="0" y="2045020"/>
          <a:ext cx="11811001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51010-A1CB-46D7-8174-CA6E94E8AE71}">
      <dsp:nvSpPr>
        <dsp:cNvPr id="0" name=""/>
        <dsp:cNvSpPr/>
      </dsp:nvSpPr>
      <dsp:spPr>
        <a:xfrm>
          <a:off x="590550" y="1543180"/>
          <a:ext cx="10515605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499" tIns="0" rIns="312499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Formación del profesorado</a:t>
          </a:r>
        </a:p>
      </dsp:txBody>
      <dsp:txXfrm>
        <a:off x="639546" y="1592176"/>
        <a:ext cx="10417613" cy="905688"/>
      </dsp:txXfrm>
    </dsp:sp>
    <dsp:sp modelId="{ACDD0794-6019-4831-96F7-EAE5FD6DDF03}">
      <dsp:nvSpPr>
        <dsp:cNvPr id="0" name=""/>
        <dsp:cNvSpPr/>
      </dsp:nvSpPr>
      <dsp:spPr>
        <a:xfrm>
          <a:off x="0" y="3587260"/>
          <a:ext cx="11811001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D27F8-2C9D-4CA5-B09E-47ED39A7B76F}">
      <dsp:nvSpPr>
        <dsp:cNvPr id="0" name=""/>
        <dsp:cNvSpPr/>
      </dsp:nvSpPr>
      <dsp:spPr>
        <a:xfrm>
          <a:off x="590550" y="3085420"/>
          <a:ext cx="10363149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499" tIns="0" rIns="312499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Proyectos de innovación</a:t>
          </a:r>
        </a:p>
      </dsp:txBody>
      <dsp:txXfrm>
        <a:off x="639546" y="3134416"/>
        <a:ext cx="10265157" cy="9056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3D255-4CA7-43E3-91E6-1B5AA2E89261}">
      <dsp:nvSpPr>
        <dsp:cNvPr id="0" name=""/>
        <dsp:cNvSpPr/>
      </dsp:nvSpPr>
      <dsp:spPr>
        <a:xfrm>
          <a:off x="0" y="586270"/>
          <a:ext cx="113538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B5190-09C1-437B-AFB6-27912F905FC5}">
      <dsp:nvSpPr>
        <dsp:cNvPr id="0" name=""/>
        <dsp:cNvSpPr/>
      </dsp:nvSpPr>
      <dsp:spPr>
        <a:xfrm>
          <a:off x="567690" y="25390"/>
          <a:ext cx="9204979" cy="112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403" tIns="0" rIns="30040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Detección de necesidades de perfiles</a:t>
          </a:r>
        </a:p>
      </dsp:txBody>
      <dsp:txXfrm>
        <a:off x="622450" y="80150"/>
        <a:ext cx="9095459" cy="1012240"/>
      </dsp:txXfrm>
    </dsp:sp>
    <dsp:sp modelId="{0351F3C8-323D-4913-887E-1E3DA98AB84B}">
      <dsp:nvSpPr>
        <dsp:cNvPr id="0" name=""/>
        <dsp:cNvSpPr/>
      </dsp:nvSpPr>
      <dsp:spPr>
        <a:xfrm>
          <a:off x="0" y="2309950"/>
          <a:ext cx="113538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51010-A1CB-46D7-8174-CA6E94E8AE71}">
      <dsp:nvSpPr>
        <dsp:cNvPr id="0" name=""/>
        <dsp:cNvSpPr/>
      </dsp:nvSpPr>
      <dsp:spPr>
        <a:xfrm>
          <a:off x="567690" y="1749070"/>
          <a:ext cx="9014474" cy="112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403" tIns="0" rIns="30040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Revisión curricular</a:t>
          </a:r>
        </a:p>
      </dsp:txBody>
      <dsp:txXfrm>
        <a:off x="622450" y="1803830"/>
        <a:ext cx="8904954" cy="1012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236075" y="2690405"/>
            <a:ext cx="3136265" cy="1362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rgbClr val="5CE1E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rgbClr val="5CE1E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313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76749" y="298649"/>
            <a:ext cx="13734501" cy="2023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77536" y="2795089"/>
            <a:ext cx="11932926" cy="398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rgbClr val="5CE1E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icorona.es/web/output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youtube.com/watch?v=fUQB46VMyY4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49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35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.jpg"/><Relationship Id="rId3" Type="http://schemas.openxmlformats.org/officeDocument/2006/relationships/image" Target="../media/image51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8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35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8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8265" y="2260461"/>
            <a:ext cx="6279734" cy="584581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1028700"/>
            <a:ext cx="7000874" cy="20478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28040" y="4416487"/>
            <a:ext cx="9355455" cy="3235960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12700" marR="5080">
              <a:lnSpc>
                <a:spcPts val="12070"/>
              </a:lnSpc>
              <a:spcBef>
                <a:spcPts val="1335"/>
              </a:spcBef>
            </a:pPr>
            <a:r>
              <a:rPr sz="11000" b="1" spc="-620" dirty="0">
                <a:solidFill>
                  <a:srgbClr val="FFFFFF"/>
                </a:solidFill>
                <a:latin typeface="Verdana"/>
                <a:cs typeface="Verdana"/>
              </a:rPr>
              <a:t>Experiencias </a:t>
            </a:r>
            <a:r>
              <a:rPr sz="11000" b="1" spc="-370" dirty="0">
                <a:solidFill>
                  <a:srgbClr val="FFFFFF"/>
                </a:solidFill>
                <a:latin typeface="Verdana"/>
                <a:cs typeface="Verdana"/>
              </a:rPr>
              <a:t>tecnológicas</a:t>
            </a:r>
            <a:endParaRPr sz="11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10552" y="8115818"/>
            <a:ext cx="6487795" cy="116014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69"/>
              </a:spcBef>
            </a:pPr>
            <a:r>
              <a:rPr sz="3300" spc="140" dirty="0">
                <a:solidFill>
                  <a:srgbClr val="FFFFFF"/>
                </a:solidFill>
                <a:latin typeface="Verdana"/>
                <a:cs typeface="Verdana"/>
              </a:rPr>
              <a:t>Inmaculada</a:t>
            </a:r>
            <a:r>
              <a:rPr sz="3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300" spc="95" dirty="0">
                <a:solidFill>
                  <a:srgbClr val="FFFFFF"/>
                </a:solidFill>
                <a:latin typeface="Verdana"/>
                <a:cs typeface="Verdana"/>
              </a:rPr>
              <a:t>Zamorano</a:t>
            </a:r>
            <a:r>
              <a:rPr sz="3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300" spc="75" dirty="0">
                <a:solidFill>
                  <a:srgbClr val="FFFFFF"/>
                </a:solidFill>
                <a:latin typeface="Verdana"/>
                <a:cs typeface="Verdana"/>
              </a:rPr>
              <a:t>Lucas</a:t>
            </a:r>
            <a:endParaRPr sz="330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  <a:spcBef>
                <a:spcPts val="740"/>
              </a:spcBef>
            </a:pPr>
            <a:r>
              <a:rPr sz="2800" spc="60" dirty="0">
                <a:solidFill>
                  <a:srgbClr val="FFFFFF"/>
                </a:solidFill>
                <a:latin typeface="Verdana"/>
                <a:cs typeface="Verdana"/>
              </a:rPr>
              <a:t>Marzo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2024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2692" y="800100"/>
            <a:ext cx="6942616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7500" spc="-440" dirty="0"/>
              <a:t>Proyecto</a:t>
            </a:r>
            <a:r>
              <a:rPr lang="es-ES" sz="7500" spc="-440" dirty="0"/>
              <a:t> A0</a:t>
            </a:r>
            <a:r>
              <a:rPr sz="7500" spc="-440" dirty="0"/>
              <a:t> </a:t>
            </a:r>
            <a:endParaRPr sz="75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BF671D-5ADD-471B-9DE5-22A0E121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052" y="2247900"/>
            <a:ext cx="16157098" cy="7391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739140"/>
            <a:ext cx="16611600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6600" spc="-440" dirty="0"/>
              <a:t>Proyecto</a:t>
            </a:r>
            <a:r>
              <a:rPr lang="es-ES" sz="6600" spc="-440" dirty="0"/>
              <a:t> Modelado Claustro Canonesas del Santo Sepulcro</a:t>
            </a:r>
            <a:endParaRPr sz="6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703CCD-B607-4EDF-851D-DB6B0DBDC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1" y="3467100"/>
            <a:ext cx="1771323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3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5295900"/>
            <a:ext cx="4024610" cy="329294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39201" y="723029"/>
            <a:ext cx="8240630" cy="355411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259"/>
              </a:spcBef>
            </a:pPr>
            <a:r>
              <a:rPr sz="4000" b="1" spc="-150" dirty="0">
                <a:solidFill>
                  <a:srgbClr val="FFFFFF"/>
                </a:solidFill>
                <a:latin typeface="Verdana"/>
                <a:cs typeface="Verdana"/>
              </a:rPr>
              <a:t>Modelado</a:t>
            </a:r>
            <a:r>
              <a:rPr sz="4000" b="1" spc="-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680" dirty="0">
                <a:solidFill>
                  <a:srgbClr val="FFFFFF"/>
                </a:solidFill>
                <a:latin typeface="Verdana"/>
                <a:cs typeface="Verdana"/>
              </a:rPr>
              <a:t>3D </a:t>
            </a:r>
            <a:r>
              <a:rPr sz="4000" b="1" spc="-5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4000" b="1" spc="-4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50" dirty="0">
                <a:solidFill>
                  <a:srgbClr val="FFFFFF"/>
                </a:solidFill>
                <a:latin typeface="Verdana"/>
                <a:cs typeface="Verdana"/>
              </a:rPr>
              <a:t>bienes </a:t>
            </a:r>
            <a:r>
              <a:rPr sz="4000" b="1" spc="-125" dirty="0">
                <a:solidFill>
                  <a:srgbClr val="FFFFFF"/>
                </a:solidFill>
                <a:latin typeface="Verdana"/>
                <a:cs typeface="Verdana"/>
              </a:rPr>
              <a:t>patrimoniales </a:t>
            </a:r>
            <a:r>
              <a:rPr sz="4000" b="1" spc="-65" dirty="0">
                <a:solidFill>
                  <a:srgbClr val="FFFFFF"/>
                </a:solidFill>
                <a:latin typeface="Verdana"/>
                <a:cs typeface="Verdana"/>
              </a:rPr>
              <a:t>aplicado</a:t>
            </a:r>
            <a:r>
              <a:rPr sz="4000" b="1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Verdana"/>
                <a:cs typeface="Verdana"/>
              </a:rPr>
              <a:t>al </a:t>
            </a:r>
            <a:r>
              <a:rPr sz="4000" b="1" spc="-240" dirty="0">
                <a:solidFill>
                  <a:srgbClr val="FFFFFF"/>
                </a:solidFill>
                <a:latin typeface="Verdana"/>
                <a:cs typeface="Verdana"/>
              </a:rPr>
              <a:t>monasterio</a:t>
            </a:r>
            <a:r>
              <a:rPr sz="4000" b="1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4000" b="1" spc="-105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4000" b="1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105" dirty="0">
                <a:solidFill>
                  <a:srgbClr val="FFFFFF"/>
                </a:solidFill>
                <a:latin typeface="Verdana"/>
                <a:cs typeface="Verdana"/>
              </a:rPr>
              <a:t>Canonesas </a:t>
            </a:r>
            <a:r>
              <a:rPr sz="4000" b="1" spc="-180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4000" b="1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000" b="1" spc="-275" dirty="0">
                <a:solidFill>
                  <a:srgbClr val="FFFFFF"/>
                </a:solidFill>
                <a:latin typeface="Verdana"/>
                <a:cs typeface="Verdana"/>
              </a:rPr>
              <a:t>Santo Sepulcro</a:t>
            </a:r>
            <a:endParaRPr sz="40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1663" y="9497483"/>
            <a:ext cx="5868670" cy="0"/>
          </a:xfrm>
          <a:custGeom>
            <a:avLst/>
            <a:gdLst/>
            <a:ahLst/>
            <a:cxnLst/>
            <a:rect l="l" t="t" r="r" b="b"/>
            <a:pathLst>
              <a:path w="5868670">
                <a:moveTo>
                  <a:pt x="0" y="0"/>
                </a:moveTo>
                <a:lnTo>
                  <a:pt x="5868322" y="0"/>
                </a:lnTo>
              </a:path>
            </a:pathLst>
          </a:custGeom>
          <a:ln w="19049">
            <a:solidFill>
              <a:srgbClr val="0FB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29913" y="2393464"/>
            <a:ext cx="5885180" cy="17989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10"/>
              </a:spcBef>
            </a:pPr>
            <a:r>
              <a:rPr lang="es-ES" sz="5800" spc="-170" dirty="0"/>
              <a:t>T</a:t>
            </a:r>
            <a:r>
              <a:rPr sz="5800" spc="-170" dirty="0"/>
              <a:t>ecnología </a:t>
            </a:r>
            <a:r>
              <a:rPr sz="5800" spc="-795" dirty="0"/>
              <a:t>BIM</a:t>
            </a:r>
            <a:r>
              <a:rPr sz="5800" spc="-240" dirty="0"/>
              <a:t> </a:t>
            </a:r>
            <a:r>
              <a:rPr sz="5800" spc="-265" dirty="0"/>
              <a:t>y</a:t>
            </a:r>
            <a:r>
              <a:rPr sz="5800" spc="-235" dirty="0"/>
              <a:t> </a:t>
            </a:r>
            <a:r>
              <a:rPr sz="5800" spc="-800" dirty="0"/>
              <a:t>REVIT</a:t>
            </a:r>
            <a:endParaRPr sz="5800" dirty="0"/>
          </a:p>
        </p:txBody>
      </p:sp>
      <p:grpSp>
        <p:nvGrpSpPr>
          <p:cNvPr id="6" name="object 6"/>
          <p:cNvGrpSpPr/>
          <p:nvPr/>
        </p:nvGrpSpPr>
        <p:grpSpPr>
          <a:xfrm>
            <a:off x="9335135" y="4720704"/>
            <a:ext cx="6971665" cy="4443331"/>
            <a:chOff x="9153525" y="3475690"/>
            <a:chExt cx="8105140" cy="5781675"/>
          </a:xfrm>
        </p:grpSpPr>
        <p:sp>
          <p:nvSpPr>
            <p:cNvPr id="7" name="object 7"/>
            <p:cNvSpPr/>
            <p:nvPr/>
          </p:nvSpPr>
          <p:spPr>
            <a:xfrm>
              <a:off x="9153525" y="4106334"/>
              <a:ext cx="5868670" cy="0"/>
            </a:xfrm>
            <a:custGeom>
              <a:avLst/>
              <a:gdLst/>
              <a:ahLst/>
              <a:cxnLst/>
              <a:rect l="l" t="t" r="r" b="b"/>
              <a:pathLst>
                <a:path w="5868669">
                  <a:moveTo>
                    <a:pt x="0" y="0"/>
                  </a:moveTo>
                  <a:lnTo>
                    <a:pt x="5868322" y="0"/>
                  </a:lnTo>
                </a:path>
              </a:pathLst>
            </a:custGeom>
            <a:ln w="19049">
              <a:solidFill>
                <a:srgbClr val="0FB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5434" y="3475690"/>
              <a:ext cx="6153149" cy="57816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571500"/>
            <a:ext cx="6942616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s-ES" sz="7500" spc="-440" dirty="0"/>
              <a:t>Metodología</a:t>
            </a:r>
            <a:endParaRPr sz="75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9E47B9-5365-4DFC-87A7-FDE18780C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746106"/>
            <a:ext cx="13425708" cy="8256527"/>
          </a:xfrm>
          <a:prstGeom prst="rect">
            <a:avLst/>
          </a:prstGeom>
        </p:spPr>
      </p:pic>
      <p:pic>
        <p:nvPicPr>
          <p:cNvPr id="5" name="object 2">
            <a:extLst>
              <a:ext uri="{FF2B5EF4-FFF2-40B4-BE49-F238E27FC236}">
                <a16:creationId xmlns:a16="http://schemas.microsoft.com/office/drawing/2014/main" id="{3825D983-58CF-45A5-A5FB-EEAC83BB61A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6210300"/>
            <a:ext cx="3300480" cy="325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01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416CCED-80B2-43A1-A0B5-786E82F6EDD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371" y="6281450"/>
            <a:ext cx="3300480" cy="3254523"/>
          </a:xfrm>
          <a:prstGeom prst="rect">
            <a:avLst/>
          </a:prstGeom>
        </p:spPr>
      </p:pic>
      <p:pic>
        <p:nvPicPr>
          <p:cNvPr id="3" name="object 5">
            <a:extLst>
              <a:ext uri="{FF2B5EF4-FFF2-40B4-BE49-F238E27FC236}">
                <a16:creationId xmlns:a16="http://schemas.microsoft.com/office/drawing/2014/main" id="{E4A6CCD3-AD52-4D7F-B762-9B9AD73C57A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2226" y="65403"/>
            <a:ext cx="4295774" cy="328612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36E135D-ABAC-4F01-8138-263CF330FA39}"/>
              </a:ext>
            </a:extLst>
          </p:cNvPr>
          <p:cNvSpPr/>
          <p:nvPr/>
        </p:nvSpPr>
        <p:spPr>
          <a:xfrm>
            <a:off x="5201576" y="1028700"/>
            <a:ext cx="6917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Patrimonio histórico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478F1D8-B83F-44D1-8D08-EB35F678D8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7069071"/>
              </p:ext>
            </p:extLst>
          </p:nvPr>
        </p:nvGraphicFramePr>
        <p:xfrm>
          <a:off x="8001000" y="3794760"/>
          <a:ext cx="9542577" cy="493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B35D326D-3A33-43FB-BC64-EBD5FE3D3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2139362"/>
            <a:ext cx="8024194" cy="41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55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152FBD6-D06A-48AC-B08F-4A0C711EBBB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429500"/>
            <a:ext cx="3810000" cy="286512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797D61C-B0D8-4DDE-A229-BBAC7E2B7806}"/>
              </a:ext>
            </a:extLst>
          </p:cNvPr>
          <p:cNvSpPr/>
          <p:nvPr/>
        </p:nvSpPr>
        <p:spPr>
          <a:xfrm>
            <a:off x="3276600" y="800100"/>
            <a:ext cx="10187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Arte mudéjar. Etapas y formas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49BBD4-AC9B-4D90-A5E9-D21EB6D57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79160"/>
            <a:ext cx="17503859" cy="535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7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51568" y="5875278"/>
            <a:ext cx="5150085" cy="43081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73000" y="2445552"/>
            <a:ext cx="5715000" cy="346782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-465" dirty="0"/>
              <a:t>Proyecto</a:t>
            </a:r>
            <a:r>
              <a:rPr spc="-300" dirty="0"/>
              <a:t> </a:t>
            </a:r>
            <a:r>
              <a:rPr spc="-745" dirty="0"/>
              <a:t>A0</a:t>
            </a:r>
          </a:p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4900" spc="-245" dirty="0"/>
              <a:t>Monasterio</a:t>
            </a:r>
            <a:r>
              <a:rPr sz="4900" spc="-204" dirty="0"/>
              <a:t> </a:t>
            </a:r>
            <a:r>
              <a:rPr sz="4900" spc="-114" dirty="0"/>
              <a:t>Canonesas</a:t>
            </a:r>
            <a:r>
              <a:rPr sz="4900" spc="-204" dirty="0"/>
              <a:t> </a:t>
            </a:r>
            <a:r>
              <a:rPr sz="4900" spc="-165" dirty="0"/>
              <a:t>del</a:t>
            </a:r>
            <a:r>
              <a:rPr sz="4900" spc="-204" dirty="0"/>
              <a:t> </a:t>
            </a:r>
            <a:r>
              <a:rPr sz="4900" spc="-240" dirty="0"/>
              <a:t>Santo</a:t>
            </a:r>
            <a:r>
              <a:rPr sz="4900" spc="-200" dirty="0"/>
              <a:t> </a:t>
            </a:r>
            <a:r>
              <a:rPr sz="4900" spc="-130" dirty="0"/>
              <a:t>Sepulcro</a:t>
            </a:r>
            <a:endParaRPr sz="49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5425B1-EF2F-49AE-A600-58B383E28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816954"/>
            <a:ext cx="8317128" cy="623281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1441129"/>
            <a:ext cx="15944849" cy="75437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7200" y="914400"/>
            <a:ext cx="12868274" cy="8458199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1BF597A1-CFA9-4038-B30A-63B9D9A2A21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591300"/>
            <a:ext cx="4024610" cy="329294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6967" y="651039"/>
            <a:ext cx="14773274" cy="75818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22239" y="8459692"/>
            <a:ext cx="132435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spc="-575" dirty="0"/>
              <a:t>Beatriz</a:t>
            </a:r>
            <a:r>
              <a:rPr sz="4000" spc="-350" dirty="0"/>
              <a:t> </a:t>
            </a:r>
            <a:r>
              <a:rPr sz="4000" spc="-295" dirty="0"/>
              <a:t>Bascuas</a:t>
            </a:r>
            <a:r>
              <a:rPr sz="4000" spc="-345" dirty="0"/>
              <a:t> </a:t>
            </a:r>
            <a:r>
              <a:rPr sz="4000" spc="-355" dirty="0"/>
              <a:t>Falcón</a:t>
            </a:r>
            <a:endParaRPr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77201" y="1694118"/>
            <a:ext cx="1904999" cy="66960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16049" y="2390698"/>
            <a:ext cx="557974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-515" dirty="0">
                <a:solidFill>
                  <a:srgbClr val="FFFFFF"/>
                </a:solidFill>
                <a:latin typeface="Verdana"/>
                <a:cs typeface="Verdana"/>
              </a:rPr>
              <a:t>Objetivos</a:t>
            </a:r>
            <a:endParaRPr sz="90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78177" y="1595789"/>
            <a:ext cx="20002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spc="-30" dirty="0">
                <a:latin typeface="Lucida Sans Unicode"/>
                <a:cs typeface="Lucida Sans Unicode"/>
              </a:rPr>
              <a:t>CPIFP</a:t>
            </a:r>
            <a:endParaRPr sz="60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00402" y="3404760"/>
            <a:ext cx="5868670" cy="0"/>
          </a:xfrm>
          <a:custGeom>
            <a:avLst/>
            <a:gdLst/>
            <a:ahLst/>
            <a:cxnLst/>
            <a:rect l="l" t="t" r="r" b="b"/>
            <a:pathLst>
              <a:path w="5868669">
                <a:moveTo>
                  <a:pt x="0" y="0"/>
                </a:moveTo>
                <a:lnTo>
                  <a:pt x="5868322" y="0"/>
                </a:lnTo>
              </a:path>
            </a:pathLst>
          </a:custGeom>
          <a:ln w="19049">
            <a:solidFill>
              <a:srgbClr val="0FB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00402" y="6452554"/>
            <a:ext cx="5868670" cy="0"/>
          </a:xfrm>
          <a:custGeom>
            <a:avLst/>
            <a:gdLst/>
            <a:ahLst/>
            <a:cxnLst/>
            <a:rect l="l" t="t" r="r" b="b"/>
            <a:pathLst>
              <a:path w="5868669">
                <a:moveTo>
                  <a:pt x="0" y="0"/>
                </a:moveTo>
                <a:lnTo>
                  <a:pt x="5868322" y="0"/>
                </a:lnTo>
              </a:path>
            </a:pathLst>
          </a:custGeom>
          <a:ln w="19049">
            <a:solidFill>
              <a:srgbClr val="0FB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578177" y="3907666"/>
            <a:ext cx="5319395" cy="4058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57860">
              <a:lnSpc>
                <a:spcPct val="116500"/>
              </a:lnSpc>
              <a:spcBef>
                <a:spcPts val="100"/>
              </a:spcBef>
            </a:pPr>
            <a:r>
              <a:rPr sz="5900" dirty="0">
                <a:solidFill>
                  <a:srgbClr val="FFFFFF"/>
                </a:solidFill>
                <a:latin typeface="Lucida Sans Unicode"/>
                <a:cs typeface="Lucida Sans Unicode"/>
              </a:rPr>
              <a:t>Tecnología</a:t>
            </a:r>
            <a:r>
              <a:rPr sz="59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9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y </a:t>
            </a:r>
            <a:r>
              <a:rPr sz="59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curriculum</a:t>
            </a:r>
            <a:endParaRPr sz="59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59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lang="es-ES" sz="6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Proyectos</a:t>
            </a:r>
            <a:endParaRPr sz="6000" dirty="0">
              <a:latin typeface="Lucida Sans Unicode"/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7484984"/>
            <a:ext cx="6476999" cy="1895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62972"/>
            <a:ext cx="3838574" cy="3648074"/>
          </a:xfrm>
          <a:prstGeom prst="rect">
            <a:avLst/>
          </a:prstGeom>
        </p:spPr>
      </p:pic>
      <p:sp>
        <p:nvSpPr>
          <p:cNvPr id="3" name="object 3">
            <a:hlinkClick r:id="rId3"/>
          </p:cNvPr>
          <p:cNvSpPr/>
          <p:nvPr/>
        </p:nvSpPr>
        <p:spPr>
          <a:xfrm>
            <a:off x="5952362" y="5519737"/>
            <a:ext cx="6383655" cy="104775"/>
          </a:xfrm>
          <a:custGeom>
            <a:avLst/>
            <a:gdLst/>
            <a:ahLst/>
            <a:cxnLst/>
            <a:rect l="l" t="t" r="r" b="b"/>
            <a:pathLst>
              <a:path w="6383655" h="104775">
                <a:moveTo>
                  <a:pt x="6383088" y="104774"/>
                </a:moveTo>
                <a:lnTo>
                  <a:pt x="0" y="104774"/>
                </a:lnTo>
                <a:lnTo>
                  <a:pt x="0" y="0"/>
                </a:lnTo>
                <a:lnTo>
                  <a:pt x="6383088" y="0"/>
                </a:lnTo>
                <a:lnTo>
                  <a:pt x="6383088" y="1047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36958" y="3020917"/>
            <a:ext cx="8207642" cy="4033796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215265" marR="5080" indent="-203200">
              <a:lnSpc>
                <a:spcPts val="10430"/>
              </a:lnSpc>
              <a:spcBef>
                <a:spcPts val="254"/>
              </a:spcBef>
            </a:pPr>
            <a:r>
              <a:rPr lang="es-ES" sz="8700" spc="-505" dirty="0"/>
              <a:t>Recorrido </a:t>
            </a:r>
            <a:r>
              <a:rPr lang="es-ES" sz="8700" spc="-505" dirty="0">
                <a:hlinkClick r:id="rId3"/>
              </a:rPr>
              <a:t>virtual </a:t>
            </a:r>
            <a:r>
              <a:rPr sz="8700" spc="-110" dirty="0">
                <a:hlinkClick r:id="rId3"/>
              </a:rPr>
              <a:t> </a:t>
            </a:r>
            <a:r>
              <a:rPr lang="es-ES" sz="8700" spc="-330" dirty="0">
                <a:hlinkClick r:id="rId3"/>
              </a:rPr>
              <a:t>I</a:t>
            </a:r>
            <a:r>
              <a:rPr sz="8700" spc="-330" dirty="0" err="1">
                <a:hlinkClick r:id="rId3"/>
              </a:rPr>
              <a:t>nnovación</a:t>
            </a:r>
            <a:endParaRPr sz="8700" dirty="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63800" y="647700"/>
            <a:ext cx="2951124" cy="327260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700" y="7484984"/>
            <a:ext cx="6476999" cy="18954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313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9067" y="1524723"/>
            <a:ext cx="12265660" cy="935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950" dirty="0"/>
              <a:t>Cómo</a:t>
            </a:r>
            <a:r>
              <a:rPr sz="5950" spc="-445" dirty="0"/>
              <a:t> </a:t>
            </a:r>
            <a:r>
              <a:rPr sz="5950" spc="-204" dirty="0"/>
              <a:t>benefician</a:t>
            </a:r>
            <a:r>
              <a:rPr sz="5950" spc="-305" dirty="0"/>
              <a:t> </a:t>
            </a:r>
            <a:r>
              <a:rPr sz="5950" spc="-285" dirty="0"/>
              <a:t>los</a:t>
            </a:r>
            <a:r>
              <a:rPr sz="5950" spc="-240" dirty="0"/>
              <a:t> </a:t>
            </a:r>
            <a:r>
              <a:rPr sz="5950" spc="-265" dirty="0"/>
              <a:t>proyectos</a:t>
            </a:r>
            <a:endParaRPr sz="5950"/>
          </a:p>
        </p:txBody>
      </p:sp>
      <p:sp>
        <p:nvSpPr>
          <p:cNvPr id="4" name="object 4"/>
          <p:cNvSpPr txBox="1"/>
          <p:nvPr/>
        </p:nvSpPr>
        <p:spPr>
          <a:xfrm>
            <a:off x="1279067" y="3968372"/>
            <a:ext cx="4252595" cy="13036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5020"/>
              </a:lnSpc>
              <a:spcBef>
                <a:spcPts val="225"/>
              </a:spcBef>
            </a:pPr>
            <a:r>
              <a:rPr sz="42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ACTUALIZACIÓN </a:t>
            </a:r>
            <a:r>
              <a:rPr sz="42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TECNOLÓGICA</a:t>
            </a:r>
            <a:endParaRPr sz="42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9067" y="5905163"/>
            <a:ext cx="3761104" cy="996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95"/>
              </a:spcBef>
            </a:pPr>
            <a:r>
              <a:rPr sz="2750" spc="-10" dirty="0">
                <a:solidFill>
                  <a:srgbClr val="FFFFFF"/>
                </a:solidFill>
                <a:latin typeface="Verdana"/>
                <a:cs typeface="Verdana"/>
              </a:rPr>
              <a:t>Software </a:t>
            </a:r>
            <a:r>
              <a:rPr sz="2750" spc="-30" dirty="0">
                <a:solidFill>
                  <a:srgbClr val="FFFFFF"/>
                </a:solidFill>
                <a:latin typeface="Verdana"/>
                <a:cs typeface="Verdana"/>
              </a:rPr>
              <a:t>Equipamiento</a:t>
            </a:r>
            <a:r>
              <a:rPr sz="275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Verdana"/>
                <a:cs typeface="Verdana"/>
              </a:rPr>
              <a:t>técnico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01292" y="5681635"/>
            <a:ext cx="4307840" cy="0"/>
          </a:xfrm>
          <a:custGeom>
            <a:avLst/>
            <a:gdLst/>
            <a:ahLst/>
            <a:cxnLst/>
            <a:rect l="l" t="t" r="r" b="b"/>
            <a:pathLst>
              <a:path w="4307840">
                <a:moveTo>
                  <a:pt x="0" y="0"/>
                </a:moveTo>
                <a:lnTo>
                  <a:pt x="4307257" y="0"/>
                </a:lnTo>
              </a:path>
            </a:pathLst>
          </a:custGeom>
          <a:ln w="19049">
            <a:solidFill>
              <a:srgbClr val="0FB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68145" y="3911222"/>
            <a:ext cx="3453129" cy="13036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5020"/>
              </a:lnSpc>
              <a:spcBef>
                <a:spcPts val="225"/>
              </a:spcBef>
            </a:pPr>
            <a:r>
              <a:rPr sz="42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AUMENTA</a:t>
            </a:r>
            <a:r>
              <a:rPr sz="4200" spc="-2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2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LA </a:t>
            </a:r>
            <a:r>
              <a:rPr sz="42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MOTIVACIÓN</a:t>
            </a:r>
            <a:endParaRPr sz="4200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90370" y="5624485"/>
            <a:ext cx="4307840" cy="0"/>
          </a:xfrm>
          <a:custGeom>
            <a:avLst/>
            <a:gdLst/>
            <a:ahLst/>
            <a:cxnLst/>
            <a:rect l="l" t="t" r="r" b="b"/>
            <a:pathLst>
              <a:path w="4307840">
                <a:moveTo>
                  <a:pt x="0" y="0"/>
                </a:moveTo>
                <a:lnTo>
                  <a:pt x="4307257" y="0"/>
                </a:lnTo>
              </a:path>
            </a:pathLst>
          </a:custGeom>
          <a:ln w="19049">
            <a:solidFill>
              <a:srgbClr val="0FB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664208" y="5803431"/>
            <a:ext cx="3963670" cy="13036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5030"/>
              </a:lnSpc>
              <a:spcBef>
                <a:spcPts val="204"/>
              </a:spcBef>
            </a:pPr>
            <a:r>
              <a:rPr sz="42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MEJORA</a:t>
            </a:r>
            <a:r>
              <a:rPr sz="4200" spc="-2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2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LA </a:t>
            </a:r>
            <a:r>
              <a:rPr sz="4200" spc="-185" dirty="0">
                <a:solidFill>
                  <a:srgbClr val="FFFFFF"/>
                </a:solidFill>
                <a:latin typeface="Microsoft Sans Serif"/>
                <a:cs typeface="Microsoft Sans Serif"/>
              </a:rPr>
              <a:t>EMPLEABILIDAD</a:t>
            </a:r>
            <a:endParaRPr sz="4200" dirty="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679448" y="7754885"/>
            <a:ext cx="4307840" cy="0"/>
          </a:xfrm>
          <a:custGeom>
            <a:avLst/>
            <a:gdLst/>
            <a:ahLst/>
            <a:cxnLst/>
            <a:rect l="l" t="t" r="r" b="b"/>
            <a:pathLst>
              <a:path w="4307840">
                <a:moveTo>
                  <a:pt x="0" y="0"/>
                </a:moveTo>
                <a:lnTo>
                  <a:pt x="4307257" y="0"/>
                </a:lnTo>
              </a:path>
            </a:pathLst>
          </a:custGeom>
          <a:ln w="19049">
            <a:solidFill>
              <a:srgbClr val="0FB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54053" y="1937524"/>
            <a:ext cx="4633946" cy="452392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7484985"/>
            <a:ext cx="6476999" cy="1895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571500"/>
            <a:ext cx="17373600" cy="9296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EDA4B233-E8DB-4D62-83FE-E974574D3B4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6362700"/>
            <a:ext cx="3838574" cy="3648074"/>
          </a:xfrm>
          <a:prstGeom prst="rect">
            <a:avLst/>
          </a:prstGeom>
        </p:spPr>
      </p:pic>
      <p:pic>
        <p:nvPicPr>
          <p:cNvPr id="5" name="object 7">
            <a:extLst>
              <a:ext uri="{FF2B5EF4-FFF2-40B4-BE49-F238E27FC236}">
                <a16:creationId xmlns:a16="http://schemas.microsoft.com/office/drawing/2014/main" id="{43CD9686-C499-48DA-B56B-B503578C0D0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600" y="8475346"/>
            <a:ext cx="6476999" cy="189547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3B97DDE-20B5-4DFF-8D10-549DE448F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8" y="7620"/>
            <a:ext cx="11887201" cy="845646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4">
            <a:extLst>
              <a:ext uri="{FF2B5EF4-FFF2-40B4-BE49-F238E27FC236}">
                <a16:creationId xmlns:a16="http://schemas.microsoft.com/office/drawing/2014/main" id="{309872BC-707B-4414-8DF0-E93F6A21BCD7}"/>
              </a:ext>
            </a:extLst>
          </p:cNvPr>
          <p:cNvGrpSpPr/>
          <p:nvPr/>
        </p:nvGrpSpPr>
        <p:grpSpPr>
          <a:xfrm>
            <a:off x="13716000" y="-9871"/>
            <a:ext cx="5191125" cy="4515485"/>
            <a:chOff x="13094383" y="0"/>
            <a:chExt cx="5191125" cy="4515485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1163D968-F98A-4C0F-890F-E7272B336A1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94383" y="0"/>
              <a:ext cx="4295774" cy="3286124"/>
            </a:xfrm>
            <a:prstGeom prst="rect">
              <a:avLst/>
            </a:prstGeom>
          </p:spPr>
        </p:pic>
        <p:pic>
          <p:nvPicPr>
            <p:cNvPr id="5" name="object 6">
              <a:extLst>
                <a:ext uri="{FF2B5EF4-FFF2-40B4-BE49-F238E27FC236}">
                  <a16:creationId xmlns:a16="http://schemas.microsoft.com/office/drawing/2014/main" id="{CA892F11-8675-41A8-A989-D2B044C8713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27858" y="2066112"/>
              <a:ext cx="2457413" cy="2449169"/>
            </a:xfrm>
            <a:prstGeom prst="rect">
              <a:avLst/>
            </a:prstGeom>
          </p:spPr>
        </p:pic>
      </p:grpSp>
      <p:pic>
        <p:nvPicPr>
          <p:cNvPr id="6" name="object 2">
            <a:extLst>
              <a:ext uri="{FF2B5EF4-FFF2-40B4-BE49-F238E27FC236}">
                <a16:creationId xmlns:a16="http://schemas.microsoft.com/office/drawing/2014/main" id="{850204BD-DFD0-48FA-875F-506FA14BCFE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055019"/>
            <a:ext cx="4024610" cy="3292941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9C08903-D600-46A9-87EF-9E002F1565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314944"/>
              </p:ext>
            </p:extLst>
          </p:nvPr>
        </p:nvGraphicFramePr>
        <p:xfrm>
          <a:off x="2971799" y="1079500"/>
          <a:ext cx="11811001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382D2218-A3DD-4121-87FA-FFDE148C3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67774"/>
              </p:ext>
            </p:extLst>
          </p:nvPr>
        </p:nvGraphicFramePr>
        <p:xfrm>
          <a:off x="4114800" y="5736758"/>
          <a:ext cx="11353800" cy="329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9" name="object 4">
            <a:extLst>
              <a:ext uri="{FF2B5EF4-FFF2-40B4-BE49-F238E27FC236}">
                <a16:creationId xmlns:a16="http://schemas.microsoft.com/office/drawing/2014/main" id="{4A5D72A5-FD0D-48CC-B69E-697715576840}"/>
              </a:ext>
            </a:extLst>
          </p:cNvPr>
          <p:cNvGrpSpPr/>
          <p:nvPr/>
        </p:nvGrpSpPr>
        <p:grpSpPr>
          <a:xfrm>
            <a:off x="13761720" y="-9871"/>
            <a:ext cx="5191125" cy="4515485"/>
            <a:chOff x="13094383" y="0"/>
            <a:chExt cx="5191125" cy="4515485"/>
          </a:xfrm>
        </p:grpSpPr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AEA974AA-006F-452D-B036-3F9EB021E54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94383" y="0"/>
              <a:ext cx="4295774" cy="3286124"/>
            </a:xfrm>
            <a:prstGeom prst="rect">
              <a:avLst/>
            </a:prstGeom>
          </p:spPr>
        </p:pic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300ED452-5FF4-48EF-A6D3-5E36FFBAF3E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27858" y="2066112"/>
              <a:ext cx="2457413" cy="2449169"/>
            </a:xfrm>
            <a:prstGeom prst="rect">
              <a:avLst/>
            </a:prstGeom>
          </p:spPr>
        </p:pic>
      </p:grpSp>
      <p:pic>
        <p:nvPicPr>
          <p:cNvPr id="12" name="object 2">
            <a:extLst>
              <a:ext uri="{FF2B5EF4-FFF2-40B4-BE49-F238E27FC236}">
                <a16:creationId xmlns:a16="http://schemas.microsoft.com/office/drawing/2014/main" id="{05481A82-E108-47F8-8DDB-B19658C36C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" y="7055019"/>
            <a:ext cx="4024610" cy="32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8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B91BC46-FD90-4A42-951D-43BE48BC4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0" y="2929860"/>
            <a:ext cx="5333012" cy="188144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090895-DF5A-48C0-BBBD-B83F36410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25" y="5235938"/>
            <a:ext cx="4949471" cy="21212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229CA5-DAC7-4051-97F2-3A28E8048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25" y="7357140"/>
            <a:ext cx="5333012" cy="19534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E923A7-4481-4711-94A7-4BD2A1D4B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377" y="2109948"/>
            <a:ext cx="4543162" cy="20415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379BCAB-DF58-4EC3-855A-6F91D5DE2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378" y="4171485"/>
            <a:ext cx="5245161" cy="22479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142C59-F5C5-4446-87DE-047215E4864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57" y="6737717"/>
            <a:ext cx="2969578" cy="1983107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CB73551-DAF1-4DEE-9D15-D4F126BEB24D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783387" y="8446520"/>
            <a:ext cx="4721225" cy="198310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F5CBE15-D1ED-49C0-9E25-CBD782A57346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8815283" y="6342270"/>
            <a:ext cx="2478845" cy="224792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A7DAE38B-9C7F-4AA5-A78A-06881796A1C6}"/>
              </a:ext>
            </a:extLst>
          </p:cNvPr>
          <p:cNvSpPr/>
          <p:nvPr/>
        </p:nvSpPr>
        <p:spPr>
          <a:xfrm>
            <a:off x="10831248" y="1983168"/>
            <a:ext cx="70294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Educating Children </a:t>
            </a:r>
            <a:r>
              <a:rPr lang="es-E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to</a:t>
            </a:r>
          </a:p>
          <a:p>
            <a:pPr algn="ctr"/>
            <a:r>
              <a:rPr lang="es-E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Help Our Environment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6EC2D12-AD07-4E5A-896E-DB691A4F06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68313" y="3945179"/>
            <a:ext cx="3282116" cy="224792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89374A0-2983-496B-9D6C-0F03DDCF9E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87600" y="6102463"/>
            <a:ext cx="3315859" cy="241153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D95151E-5377-4CBD-BB66-EA4D30B6F9C9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1688893" y="7765653"/>
            <a:ext cx="3840957" cy="2286953"/>
          </a:xfrm>
          <a:prstGeom prst="rect">
            <a:avLst/>
          </a:prstGeom>
        </p:spPr>
      </p:pic>
      <p:pic>
        <p:nvPicPr>
          <p:cNvPr id="17" name="object 7">
            <a:extLst>
              <a:ext uri="{FF2B5EF4-FFF2-40B4-BE49-F238E27FC236}">
                <a16:creationId xmlns:a16="http://schemas.microsoft.com/office/drawing/2014/main" id="{3901E3A2-7841-4E54-988D-BEA5DE1E9ADE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546090" y="94311"/>
            <a:ext cx="6476999" cy="189547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B76F0A4-337F-4EDB-9BF0-C6D2944CD54F}"/>
              </a:ext>
            </a:extLst>
          </p:cNvPr>
          <p:cNvSpPr/>
          <p:nvPr/>
        </p:nvSpPr>
        <p:spPr>
          <a:xfrm>
            <a:off x="1112349" y="1826344"/>
            <a:ext cx="3595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AI for VET</a:t>
            </a:r>
          </a:p>
        </p:txBody>
      </p:sp>
    </p:spTree>
    <p:extLst>
      <p:ext uri="{BB962C8B-B14F-4D97-AF65-F5344CB8AC3E}">
        <p14:creationId xmlns:p14="http://schemas.microsoft.com/office/powerpoint/2010/main" val="245111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371" y="6281450"/>
            <a:ext cx="3300480" cy="32545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43591" y="3006725"/>
            <a:ext cx="13201015" cy="450977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065" marR="5080" algn="ctr">
              <a:lnSpc>
                <a:spcPts val="7050"/>
              </a:lnSpc>
              <a:spcBef>
                <a:spcPts val="259"/>
              </a:spcBef>
            </a:pPr>
            <a:r>
              <a:rPr sz="5900" b="1" spc="-47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5900" b="1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dirty="0">
                <a:solidFill>
                  <a:srgbClr val="FFFFFF"/>
                </a:solidFill>
                <a:latin typeface="Verdana"/>
                <a:cs typeface="Verdana"/>
              </a:rPr>
              <a:t>capacidad</a:t>
            </a:r>
            <a:r>
              <a:rPr sz="5900" b="1" spc="-4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5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5900" b="1" spc="-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235" dirty="0">
                <a:solidFill>
                  <a:srgbClr val="FFFFFF"/>
                </a:solidFill>
                <a:latin typeface="Verdana"/>
                <a:cs typeface="Verdana"/>
              </a:rPr>
              <a:t>aprender</a:t>
            </a:r>
            <a:r>
              <a:rPr sz="5900" b="1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5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5900" b="1" spc="-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280" dirty="0">
                <a:solidFill>
                  <a:srgbClr val="FFFFFF"/>
                </a:solidFill>
                <a:latin typeface="Verdana"/>
                <a:cs typeface="Verdana"/>
              </a:rPr>
              <a:t>un </a:t>
            </a:r>
            <a:r>
              <a:rPr sz="5900" b="1" spc="-300" dirty="0">
                <a:solidFill>
                  <a:srgbClr val="FFFFFF"/>
                </a:solidFill>
                <a:latin typeface="Verdana"/>
                <a:cs typeface="Verdana"/>
              </a:rPr>
              <a:t>individuo,</a:t>
            </a:r>
            <a:r>
              <a:rPr sz="5900" b="1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70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5900" b="1" spc="-43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170" dirty="0">
                <a:solidFill>
                  <a:srgbClr val="FFFFFF"/>
                </a:solidFill>
                <a:latin typeface="Verdana"/>
                <a:cs typeface="Verdana"/>
              </a:rPr>
              <a:t>empresa</a:t>
            </a:r>
            <a:r>
              <a:rPr sz="5900" b="1" spc="-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5900" b="1" spc="-4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25" dirty="0">
                <a:solidFill>
                  <a:srgbClr val="FFFFFF"/>
                </a:solidFill>
                <a:latin typeface="Verdana"/>
                <a:cs typeface="Verdana"/>
              </a:rPr>
              <a:t>una </a:t>
            </a:r>
            <a:r>
              <a:rPr sz="5900" b="1" spc="-114" dirty="0">
                <a:solidFill>
                  <a:srgbClr val="FFFFFF"/>
                </a:solidFill>
                <a:latin typeface="Verdana"/>
                <a:cs typeface="Verdana"/>
              </a:rPr>
              <a:t>sociedad</a:t>
            </a:r>
            <a:r>
              <a:rPr sz="5900" b="1" spc="-3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26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5900" b="1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27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5900" b="1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260" dirty="0">
                <a:solidFill>
                  <a:srgbClr val="FFFFFF"/>
                </a:solidFill>
                <a:latin typeface="Verdana"/>
                <a:cs typeface="Verdana"/>
              </a:rPr>
              <a:t>valor</a:t>
            </a:r>
            <a:r>
              <a:rPr sz="5900" b="1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100" dirty="0">
                <a:solidFill>
                  <a:srgbClr val="FFFFFF"/>
                </a:solidFill>
                <a:latin typeface="Verdana"/>
                <a:cs typeface="Verdana"/>
              </a:rPr>
              <a:t>competitivo </a:t>
            </a:r>
            <a:r>
              <a:rPr sz="5900" b="1" spc="-254" dirty="0">
                <a:solidFill>
                  <a:srgbClr val="FFFFFF"/>
                </a:solidFill>
                <a:latin typeface="Verdana"/>
                <a:cs typeface="Verdana"/>
              </a:rPr>
              <a:t>sostenible</a:t>
            </a:r>
            <a:r>
              <a:rPr sz="5900" b="1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s-ES" sz="5900" b="1" spc="-20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5900" b="1" spc="-235" dirty="0">
                <a:solidFill>
                  <a:srgbClr val="FFFFFF"/>
                </a:solidFill>
                <a:latin typeface="Verdana"/>
                <a:cs typeface="Verdana"/>
              </a:rPr>
              <a:t>diferencia</a:t>
            </a:r>
            <a:r>
              <a:rPr sz="5900" b="1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345" dirty="0">
                <a:solidFill>
                  <a:srgbClr val="FFFFFF"/>
                </a:solidFill>
                <a:latin typeface="Verdana"/>
                <a:cs typeface="Verdana"/>
              </a:rPr>
              <a:t>entre </a:t>
            </a:r>
            <a:r>
              <a:rPr sz="5900" b="1" spc="-335" dirty="0">
                <a:solidFill>
                  <a:srgbClr val="FFFFFF"/>
                </a:solidFill>
                <a:latin typeface="Verdana"/>
                <a:cs typeface="Verdana"/>
              </a:rPr>
              <a:t>tener</a:t>
            </a:r>
            <a:r>
              <a:rPr sz="5900" b="1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370" dirty="0">
                <a:solidFill>
                  <a:srgbClr val="FFFFFF"/>
                </a:solidFill>
                <a:latin typeface="Verdana"/>
                <a:cs typeface="Verdana"/>
              </a:rPr>
              <a:t>futuro</a:t>
            </a:r>
            <a:r>
              <a:rPr sz="5900" b="1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5900" b="1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360" dirty="0">
                <a:solidFill>
                  <a:srgbClr val="FFFFFF"/>
                </a:solidFill>
                <a:latin typeface="Verdana"/>
                <a:cs typeface="Verdana"/>
              </a:rPr>
              <a:t>ser</a:t>
            </a:r>
            <a:r>
              <a:rPr sz="5900" b="1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900" b="1" spc="-380" dirty="0">
                <a:solidFill>
                  <a:srgbClr val="FFFFFF"/>
                </a:solidFill>
                <a:latin typeface="Verdana"/>
                <a:cs typeface="Verdana"/>
              </a:rPr>
              <a:t>futuro</a:t>
            </a:r>
            <a:endParaRPr sz="5900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411200" y="53340"/>
            <a:ext cx="5191125" cy="4515485"/>
            <a:chOff x="13094383" y="0"/>
            <a:chExt cx="5191125" cy="45154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4383" y="0"/>
              <a:ext cx="4295774" cy="3286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27858" y="2066112"/>
              <a:ext cx="2457413" cy="24491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7">
            <a:extLst>
              <a:ext uri="{FF2B5EF4-FFF2-40B4-BE49-F238E27FC236}">
                <a16:creationId xmlns:a16="http://schemas.microsoft.com/office/drawing/2014/main" id="{5C7D34F2-6FF9-4D43-865B-8B8319118E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200" y="8115300"/>
            <a:ext cx="6476999" cy="1895474"/>
          </a:xfrm>
          <a:prstGeom prst="rect">
            <a:avLst/>
          </a:prstGeom>
        </p:spPr>
      </p:pic>
      <p:grpSp>
        <p:nvGrpSpPr>
          <p:cNvPr id="3" name="object 4">
            <a:extLst>
              <a:ext uri="{FF2B5EF4-FFF2-40B4-BE49-F238E27FC236}">
                <a16:creationId xmlns:a16="http://schemas.microsoft.com/office/drawing/2014/main" id="{5DA523BA-616E-4CA4-91B1-0FF622B80EDB}"/>
              </a:ext>
            </a:extLst>
          </p:cNvPr>
          <p:cNvGrpSpPr/>
          <p:nvPr/>
        </p:nvGrpSpPr>
        <p:grpSpPr>
          <a:xfrm>
            <a:off x="13335000" y="342900"/>
            <a:ext cx="5191125" cy="4515485"/>
            <a:chOff x="13094383" y="0"/>
            <a:chExt cx="5191125" cy="4515485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6DB578E8-973D-4D27-ACA7-270ADEB51B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94383" y="0"/>
              <a:ext cx="4295774" cy="3286124"/>
            </a:xfrm>
            <a:prstGeom prst="rect">
              <a:avLst/>
            </a:prstGeom>
          </p:spPr>
        </p:pic>
        <p:pic>
          <p:nvPicPr>
            <p:cNvPr id="5" name="object 6">
              <a:extLst>
                <a:ext uri="{FF2B5EF4-FFF2-40B4-BE49-F238E27FC236}">
                  <a16:creationId xmlns:a16="http://schemas.microsoft.com/office/drawing/2014/main" id="{00C1101C-C8B4-4B30-9CFC-FD41EF4A2C4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27858" y="2066112"/>
              <a:ext cx="2457413" cy="2449169"/>
            </a:xfrm>
            <a:prstGeom prst="rect">
              <a:avLst/>
            </a:prstGeom>
          </p:spPr>
        </p:pic>
      </p:grpSp>
      <p:pic>
        <p:nvPicPr>
          <p:cNvPr id="6" name="object 2">
            <a:extLst>
              <a:ext uri="{FF2B5EF4-FFF2-40B4-BE49-F238E27FC236}">
                <a16:creationId xmlns:a16="http://schemas.microsoft.com/office/drawing/2014/main" id="{BC4F75A8-8203-4E88-A709-7AD880F3367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" y="7055019"/>
            <a:ext cx="4024610" cy="329294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D0DBA56-4261-4944-86BC-5B6EC81CB54D}"/>
              </a:ext>
            </a:extLst>
          </p:cNvPr>
          <p:cNvSpPr/>
          <p:nvPr/>
        </p:nvSpPr>
        <p:spPr>
          <a:xfrm>
            <a:off x="7168940" y="3843690"/>
            <a:ext cx="39501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Gracias</a:t>
            </a:r>
          </a:p>
        </p:txBody>
      </p:sp>
      <p:pic>
        <p:nvPicPr>
          <p:cNvPr id="12" name="Gráfico 11" descr="Cara sonriente sin relleno">
            <a:extLst>
              <a:ext uri="{FF2B5EF4-FFF2-40B4-BE49-F238E27FC236}">
                <a16:creationId xmlns:a16="http://schemas.microsoft.com/office/drawing/2014/main" id="{9E6A2278-6780-4CE4-98BB-76DCC0F3C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67775" y="4505409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8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920320"/>
            <a:ext cx="3838574" cy="39528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28337" y="1273079"/>
            <a:ext cx="11431905" cy="399986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065" marR="5080" algn="ctr">
              <a:lnSpc>
                <a:spcPts val="10430"/>
              </a:lnSpc>
              <a:spcBef>
                <a:spcPts val="254"/>
              </a:spcBef>
            </a:pPr>
            <a:r>
              <a:rPr sz="8700" b="1" spc="-990" dirty="0">
                <a:solidFill>
                  <a:srgbClr val="FFFFFF"/>
                </a:solidFill>
                <a:latin typeface="Verdana"/>
                <a:cs typeface="Verdana"/>
              </a:rPr>
              <a:t>Lo</a:t>
            </a:r>
            <a:r>
              <a:rPr sz="8700" b="1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700" b="1" spc="-285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8700" b="1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700" b="1" spc="-305" dirty="0">
                <a:solidFill>
                  <a:srgbClr val="FFFFFF"/>
                </a:solidFill>
                <a:latin typeface="Verdana"/>
                <a:cs typeface="Verdana"/>
              </a:rPr>
              <a:t>aprendemos </a:t>
            </a:r>
            <a:r>
              <a:rPr sz="8700" b="1" spc="-385" dirty="0">
                <a:solidFill>
                  <a:srgbClr val="FFFFFF"/>
                </a:solidFill>
                <a:latin typeface="Verdana"/>
                <a:cs typeface="Verdana"/>
              </a:rPr>
              <a:t>forma</a:t>
            </a:r>
            <a:r>
              <a:rPr sz="8700" b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700" b="1" spc="-350" dirty="0">
                <a:solidFill>
                  <a:srgbClr val="FFFFFF"/>
                </a:solidFill>
                <a:latin typeface="Verdana"/>
                <a:cs typeface="Verdana"/>
              </a:rPr>
              <a:t>parte</a:t>
            </a:r>
            <a:r>
              <a:rPr sz="8700" b="1" spc="-3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700" b="1" spc="-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8700" b="1" spc="-6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700" b="1" spc="-459" dirty="0">
                <a:solidFill>
                  <a:srgbClr val="FFFFFF"/>
                </a:solidFill>
                <a:latin typeface="Verdana"/>
                <a:cs typeface="Verdana"/>
              </a:rPr>
              <a:t>lo </a:t>
            </a:r>
            <a:r>
              <a:rPr sz="8700" b="1" spc="-285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8700" b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700" b="1" spc="-380" dirty="0">
                <a:solidFill>
                  <a:srgbClr val="FFFFFF"/>
                </a:solidFill>
                <a:latin typeface="Verdana"/>
                <a:cs typeface="Verdana"/>
              </a:rPr>
              <a:t>somos</a:t>
            </a:r>
            <a:endParaRPr sz="87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0740" y="6600697"/>
            <a:ext cx="820674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1" spc="-150" dirty="0">
                <a:solidFill>
                  <a:srgbClr val="FFFFFF"/>
                </a:solidFill>
                <a:latin typeface="Verdana"/>
                <a:cs typeface="Verdana"/>
              </a:rPr>
              <a:t>Josep</a:t>
            </a:r>
            <a:r>
              <a:rPr sz="5600" b="1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1" spc="-720" dirty="0">
                <a:solidFill>
                  <a:srgbClr val="FFFFFF"/>
                </a:solidFill>
                <a:latin typeface="Verdana"/>
                <a:cs typeface="Verdana"/>
              </a:rPr>
              <a:t>E.</a:t>
            </a:r>
            <a:r>
              <a:rPr sz="5600" b="1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1" spc="-355" dirty="0">
                <a:solidFill>
                  <a:srgbClr val="FFFFFF"/>
                </a:solidFill>
                <a:latin typeface="Verdana"/>
                <a:cs typeface="Verdana"/>
              </a:rPr>
              <a:t>Stiglitz</a:t>
            </a:r>
            <a:r>
              <a:rPr sz="5600" b="1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1" spc="-655" dirty="0">
                <a:solidFill>
                  <a:srgbClr val="FFFFFF"/>
                </a:solidFill>
                <a:latin typeface="Verdana"/>
                <a:cs typeface="Verdana"/>
              </a:rPr>
              <a:t>(2001)</a:t>
            </a:r>
            <a:endParaRPr sz="56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36874" y="1461250"/>
            <a:ext cx="2951124" cy="32726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36963" y="410048"/>
            <a:ext cx="3286124" cy="33813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2733195"/>
            <a:ext cx="7315199" cy="54959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750" spc="-640" dirty="0"/>
              <a:t>Inicio</a:t>
            </a:r>
            <a:endParaRPr sz="8750"/>
          </a:p>
        </p:txBody>
      </p:sp>
      <p:sp>
        <p:nvSpPr>
          <p:cNvPr id="5" name="object 5"/>
          <p:cNvSpPr txBox="1"/>
          <p:nvPr/>
        </p:nvSpPr>
        <p:spPr>
          <a:xfrm>
            <a:off x="9236075" y="4449866"/>
            <a:ext cx="8763000" cy="296545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270"/>
              </a:spcBef>
            </a:pPr>
            <a:r>
              <a:rPr sz="59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Políticas</a:t>
            </a:r>
            <a:r>
              <a:rPr sz="59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900" spc="185" dirty="0">
                <a:solidFill>
                  <a:srgbClr val="FFFFFF"/>
                </a:solidFill>
                <a:latin typeface="Lucida Sans Unicode"/>
                <a:cs typeface="Lucida Sans Unicode"/>
              </a:rPr>
              <a:t>educativas: </a:t>
            </a:r>
            <a:r>
              <a:rPr sz="5200" dirty="0">
                <a:solidFill>
                  <a:srgbClr val="FFFFFF"/>
                </a:solidFill>
                <a:latin typeface="Lucida Sans Unicode"/>
                <a:cs typeface="Lucida Sans Unicode"/>
              </a:rPr>
              <a:t>Orientación</a:t>
            </a:r>
            <a:r>
              <a:rPr sz="52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200" dirty="0">
                <a:solidFill>
                  <a:srgbClr val="FFFFFF"/>
                </a:solidFill>
                <a:latin typeface="Lucida Sans Unicode"/>
                <a:cs typeface="Lucida Sans Unicode"/>
              </a:rPr>
              <a:t>contínua</a:t>
            </a:r>
            <a:r>
              <a:rPr sz="52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200" dirty="0">
                <a:solidFill>
                  <a:srgbClr val="FFFFFF"/>
                </a:solidFill>
                <a:latin typeface="Lucida Sans Unicode"/>
                <a:cs typeface="Lucida Sans Unicode"/>
              </a:rPr>
              <a:t>y </a:t>
            </a:r>
            <a:r>
              <a:rPr sz="52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permanente</a:t>
            </a:r>
            <a:r>
              <a:rPr sz="52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2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al</a:t>
            </a:r>
            <a:r>
              <a:rPr sz="52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aprendizaje</a:t>
            </a:r>
            <a:endParaRPr sz="52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177536" y="2795089"/>
            <a:ext cx="13586464" cy="4706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Actualización</a:t>
            </a:r>
            <a:r>
              <a:rPr spc="-225" dirty="0"/>
              <a:t> </a:t>
            </a:r>
            <a:r>
              <a:rPr spc="114" dirty="0"/>
              <a:t>periódica</a:t>
            </a:r>
          </a:p>
          <a:p>
            <a:pPr marL="12065" marR="5080" algn="ctr">
              <a:lnSpc>
                <a:spcPct val="150000"/>
              </a:lnSpc>
              <a:spcBef>
                <a:spcPts val="1200"/>
              </a:spcBef>
            </a:pPr>
            <a:r>
              <a:rPr dirty="0"/>
              <a:t>Proyectos</a:t>
            </a:r>
            <a:r>
              <a:rPr spc="-85" dirty="0"/>
              <a:t> </a:t>
            </a:r>
            <a:r>
              <a:rPr spc="50" dirty="0"/>
              <a:t>nacionales,</a:t>
            </a:r>
            <a:r>
              <a:rPr spc="-80" dirty="0"/>
              <a:t> </a:t>
            </a:r>
            <a:r>
              <a:rPr spc="125" dirty="0"/>
              <a:t>autonómicos</a:t>
            </a:r>
            <a:r>
              <a:rPr lang="es-ES" spc="125" dirty="0"/>
              <a:t> e internacionales</a:t>
            </a:r>
          </a:p>
          <a:p>
            <a:pPr marL="12065" marR="5080" algn="ctr">
              <a:lnSpc>
                <a:spcPct val="199500"/>
              </a:lnSpc>
            </a:pPr>
            <a:r>
              <a:rPr spc="125" dirty="0"/>
              <a:t> </a:t>
            </a:r>
            <a:r>
              <a:rPr spc="70" dirty="0"/>
              <a:t>Cursos</a:t>
            </a:r>
            <a:r>
              <a:rPr spc="-270" dirty="0"/>
              <a:t> </a:t>
            </a:r>
            <a:r>
              <a:rPr spc="-280" dirty="0"/>
              <a:t>INAEM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27074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100"/>
              </a:spcBef>
            </a:pPr>
            <a:r>
              <a:rPr spc="-305" dirty="0"/>
              <a:t>Tecnología</a:t>
            </a:r>
            <a:r>
              <a:rPr spc="-320" dirty="0"/>
              <a:t> </a:t>
            </a:r>
            <a:r>
              <a:rPr spc="-365" dirty="0"/>
              <a:t>y</a:t>
            </a:r>
            <a:r>
              <a:rPr spc="-315" dirty="0"/>
              <a:t> </a:t>
            </a:r>
            <a:r>
              <a:rPr spc="-345" dirty="0"/>
              <a:t>curriculum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7484984"/>
            <a:ext cx="6476999" cy="18954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7718" y="6582185"/>
            <a:ext cx="4029074" cy="378101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9438" y="1423729"/>
            <a:ext cx="5841365" cy="1739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5600" spc="-215" dirty="0"/>
              <a:t>Departamentos </a:t>
            </a:r>
            <a:r>
              <a:rPr sz="5600" spc="-35" dirty="0"/>
              <a:t>didácticos</a:t>
            </a:r>
            <a:endParaRPr sz="560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6463" y="4796518"/>
            <a:ext cx="142874" cy="1428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6463" y="5329918"/>
            <a:ext cx="142874" cy="1428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6463" y="5863318"/>
            <a:ext cx="142874" cy="1428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6463" y="6396718"/>
            <a:ext cx="142874" cy="1428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6463" y="6930118"/>
            <a:ext cx="142874" cy="1428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6463" y="7463518"/>
            <a:ext cx="142874" cy="1428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6463" y="7996918"/>
            <a:ext cx="142874" cy="1428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397854" y="4537426"/>
            <a:ext cx="4705985" cy="429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799"/>
              </a:lnSpc>
              <a:spcBef>
                <a:spcPts val="95"/>
              </a:spcBef>
            </a:pPr>
            <a:r>
              <a:rPr sz="3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Administración</a:t>
            </a:r>
            <a:r>
              <a:rPr sz="30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30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gestión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Edificación</a:t>
            </a:r>
            <a:r>
              <a:rPr sz="30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30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Obra</a:t>
            </a:r>
            <a:r>
              <a:rPr sz="30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Civil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Electricidad</a:t>
            </a:r>
            <a:r>
              <a:rPr sz="30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305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Electrónica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Fabricación</a:t>
            </a:r>
            <a:r>
              <a:rPr sz="3050" spc="2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Mecánica </a:t>
            </a:r>
            <a:r>
              <a:rPr sz="3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Química</a:t>
            </a:r>
            <a:endParaRPr sz="3050" dirty="0">
              <a:latin typeface="Lucida Sans Unicode"/>
              <a:cs typeface="Lucida Sans Unicode"/>
            </a:endParaRPr>
          </a:p>
          <a:p>
            <a:pPr marL="12700" marR="66675">
              <a:lnSpc>
                <a:spcPts val="4200"/>
              </a:lnSpc>
              <a:spcBef>
                <a:spcPts val="100"/>
              </a:spcBef>
            </a:pP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Lenguas</a:t>
            </a:r>
            <a:r>
              <a:rPr sz="305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extranjeras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Formación</a:t>
            </a:r>
            <a:r>
              <a:rPr sz="305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305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Orientación Laboral</a:t>
            </a:r>
            <a:endParaRPr sz="3050" dirty="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61663" y="4049181"/>
            <a:ext cx="5868670" cy="0"/>
          </a:xfrm>
          <a:custGeom>
            <a:avLst/>
            <a:gdLst/>
            <a:ahLst/>
            <a:cxnLst/>
            <a:rect l="l" t="t" r="r" b="b"/>
            <a:pathLst>
              <a:path w="5868670">
                <a:moveTo>
                  <a:pt x="0" y="0"/>
                </a:moveTo>
                <a:lnTo>
                  <a:pt x="5868322" y="0"/>
                </a:lnTo>
              </a:path>
            </a:pathLst>
          </a:custGeom>
          <a:ln w="19049">
            <a:solidFill>
              <a:srgbClr val="0FB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635788" y="1423729"/>
            <a:ext cx="5841365" cy="1739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5600" b="1" spc="-215" dirty="0">
                <a:solidFill>
                  <a:srgbClr val="FFFFFF"/>
                </a:solidFill>
                <a:latin typeface="Verdana"/>
                <a:cs typeface="Verdana"/>
              </a:rPr>
              <a:t>Departamentos </a:t>
            </a:r>
            <a:r>
              <a:rPr sz="5600" b="1" spc="-140" dirty="0">
                <a:solidFill>
                  <a:srgbClr val="FFFFFF"/>
                </a:solidFill>
                <a:latin typeface="Verdana"/>
                <a:cs typeface="Verdana"/>
              </a:rPr>
              <a:t>estratégicos</a:t>
            </a:r>
            <a:endParaRPr sz="5600" dirty="0"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2813" y="4796518"/>
            <a:ext cx="142874" cy="1428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2813" y="5863318"/>
            <a:ext cx="142874" cy="1428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2813" y="6930118"/>
            <a:ext cx="142874" cy="1428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62813" y="7463518"/>
            <a:ext cx="142874" cy="14287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1294203" y="4537426"/>
            <a:ext cx="5078095" cy="3225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06375">
              <a:lnSpc>
                <a:spcPct val="114799"/>
              </a:lnSpc>
              <a:spcBef>
                <a:spcPts val="95"/>
              </a:spcBef>
            </a:pP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Evaluación</a:t>
            </a:r>
            <a:r>
              <a:rPr sz="305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305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acreditación </a:t>
            </a:r>
            <a:r>
              <a:rPr sz="305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de</a:t>
            </a:r>
            <a:r>
              <a:rPr sz="305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competencias </a:t>
            </a:r>
            <a:r>
              <a:rPr sz="30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Información,</a:t>
            </a:r>
            <a:r>
              <a:rPr sz="3050" spc="-1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Orientación </a:t>
            </a:r>
            <a:r>
              <a:rPr sz="305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Profesional</a:t>
            </a:r>
            <a:r>
              <a:rPr sz="305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305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Empleo Innovación</a:t>
            </a:r>
            <a:endParaRPr sz="30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305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Calidad</a:t>
            </a:r>
            <a:r>
              <a:rPr sz="305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y</a:t>
            </a:r>
            <a:r>
              <a:rPr sz="305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dirty="0">
                <a:solidFill>
                  <a:srgbClr val="FFFFFF"/>
                </a:solidFill>
                <a:latin typeface="Lucida Sans Unicode"/>
                <a:cs typeface="Lucida Sans Unicode"/>
              </a:rPr>
              <a:t>mejora</a:t>
            </a:r>
            <a:r>
              <a:rPr sz="305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contínua</a:t>
            </a:r>
            <a:endParaRPr sz="3050" dirty="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658013" y="4049181"/>
            <a:ext cx="5868670" cy="0"/>
          </a:xfrm>
          <a:custGeom>
            <a:avLst/>
            <a:gdLst/>
            <a:ahLst/>
            <a:cxnLst/>
            <a:rect l="l" t="t" r="r" b="b"/>
            <a:pathLst>
              <a:path w="5868669">
                <a:moveTo>
                  <a:pt x="0" y="0"/>
                </a:moveTo>
                <a:lnTo>
                  <a:pt x="5868322" y="0"/>
                </a:lnTo>
              </a:path>
            </a:pathLst>
          </a:custGeom>
          <a:ln w="19049">
            <a:solidFill>
              <a:srgbClr val="0FB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371" y="6281450"/>
            <a:ext cx="3300480" cy="32545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52296" y="1257300"/>
            <a:ext cx="13201015" cy="87312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065" marR="5080" algn="ctr">
              <a:lnSpc>
                <a:spcPts val="7050"/>
              </a:lnSpc>
              <a:spcBef>
                <a:spcPts val="259"/>
              </a:spcBef>
            </a:pPr>
            <a:r>
              <a:rPr lang="es-ES" sz="5900" b="1" spc="-470" dirty="0">
                <a:solidFill>
                  <a:srgbClr val="FFFFFF"/>
                </a:solidFill>
                <a:latin typeface="Verdana"/>
                <a:cs typeface="Verdana"/>
              </a:rPr>
              <a:t>CPIFP Corona de Aragón en cifras</a:t>
            </a:r>
            <a:endParaRPr sz="5900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2226" y="65403"/>
            <a:ext cx="4295774" cy="3286124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0336456-D343-4472-AB61-873FA8DA3E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979038"/>
              </p:ext>
            </p:extLst>
          </p:nvPr>
        </p:nvGraphicFramePr>
        <p:xfrm>
          <a:off x="3733800" y="2552700"/>
          <a:ext cx="11125200" cy="375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5855BC1-7037-4E4D-9D31-9C29E9690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5974090"/>
              </p:ext>
            </p:extLst>
          </p:nvPr>
        </p:nvGraphicFramePr>
        <p:xfrm>
          <a:off x="3733800" y="6413500"/>
          <a:ext cx="11125200" cy="375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73293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3047" y="1341120"/>
            <a:ext cx="5633028" cy="3688080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67CCAD64-ED48-4A87-87E4-D7B25B12E5D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5295900"/>
            <a:ext cx="5633029" cy="3189294"/>
          </a:xfrm>
          <a:prstGeom prst="rect">
            <a:avLst/>
          </a:prstGeom>
        </p:spPr>
      </p:pic>
      <p:pic>
        <p:nvPicPr>
          <p:cNvPr id="1026" name="Picture 2" descr="Proyecto BEACôN">
            <a:extLst>
              <a:ext uri="{FF2B5EF4-FFF2-40B4-BE49-F238E27FC236}">
                <a16:creationId xmlns:a16="http://schemas.microsoft.com/office/drawing/2014/main" id="{368ED1CB-EFBA-44F0-8147-C7CA379C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920" y="2189007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12566C-CECC-49DE-885B-CED3A05D1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7200900"/>
            <a:ext cx="7612893" cy="1904999"/>
          </a:xfrm>
          <a:prstGeom prst="rect">
            <a:avLst/>
          </a:prstGeom>
        </p:spPr>
      </p:pic>
      <p:pic>
        <p:nvPicPr>
          <p:cNvPr id="1028" name="Picture 4" descr="Proyecto Cobots">
            <a:extLst>
              <a:ext uri="{FF2B5EF4-FFF2-40B4-BE49-F238E27FC236}">
                <a16:creationId xmlns:a16="http://schemas.microsoft.com/office/drawing/2014/main" id="{B4316222-C4E2-4B4B-9249-7D7AD755B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611" y="2303306"/>
            <a:ext cx="4610101" cy="461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26D5284-3A9A-4511-87C6-24E8EF90D590}"/>
              </a:ext>
            </a:extLst>
          </p:cNvPr>
          <p:cNvSpPr/>
          <p:nvPr/>
        </p:nvSpPr>
        <p:spPr>
          <a:xfrm>
            <a:off x="7543800" y="719435"/>
            <a:ext cx="50292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Proyectos</a:t>
            </a: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097EFDDC-B5AE-460D-90C2-6B6112F4B54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82800" y="7116297"/>
            <a:ext cx="3300480" cy="3254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EDA4B233-E8DB-4D62-83FE-E974574D3B4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6362700"/>
            <a:ext cx="3838574" cy="3648074"/>
          </a:xfrm>
          <a:prstGeom prst="rect">
            <a:avLst/>
          </a:prstGeom>
        </p:spPr>
      </p:pic>
      <p:pic>
        <p:nvPicPr>
          <p:cNvPr id="5" name="object 7">
            <a:extLst>
              <a:ext uri="{FF2B5EF4-FFF2-40B4-BE49-F238E27FC236}">
                <a16:creationId xmlns:a16="http://schemas.microsoft.com/office/drawing/2014/main" id="{43CD9686-C499-48DA-B56B-B503578C0D0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2542" y="8329908"/>
            <a:ext cx="5867399" cy="167205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7F1464B-E51D-42A4-8C87-94EDA2CFE0E0}"/>
              </a:ext>
            </a:extLst>
          </p:cNvPr>
          <p:cNvSpPr/>
          <p:nvPr/>
        </p:nvSpPr>
        <p:spPr>
          <a:xfrm>
            <a:off x="5638800" y="647700"/>
            <a:ext cx="74254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Colaboradores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F8631B9-4C83-4C54-837D-3C402FCC9FD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91252" y="3142074"/>
            <a:ext cx="4762484" cy="16493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15F1A6A-6F8C-4694-B17B-CF9785420BD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494015" y="2037811"/>
            <a:ext cx="2857500" cy="25895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51A9B1E-0315-4442-A5D2-44E36A0EAEF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248400" y="4739003"/>
            <a:ext cx="2400935" cy="21536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C92F083-3A98-4E7F-9701-C7CF36CE7AF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899" y="2201554"/>
            <a:ext cx="5419725" cy="2153603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F4BCAB4-BFBC-4BF2-BCC4-CA05AE2B4E8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203679"/>
            <a:ext cx="3878580" cy="1244502"/>
          </a:xfrm>
          <a:prstGeom prst="rect">
            <a:avLst/>
          </a:prstGeom>
          <a:noFill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B7A7473-8A3A-4FFE-8B7F-214DF7B10CC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520" y="5665312"/>
            <a:ext cx="2969578" cy="1983107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5C6CBAF-2051-40B2-956A-DD06689518B7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3356352" y="3948737"/>
            <a:ext cx="4721225" cy="198310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3E345EA-6B7E-496D-A9B0-42330DAC0D3F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14554200" y="5682298"/>
            <a:ext cx="3205798" cy="199842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C84173A-503B-44C1-907F-9FFAC0276320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3379646" y="7124700"/>
            <a:ext cx="2700655" cy="258953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51B1398-CDF8-473E-9142-CF1B12E60BEB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41" y="293151"/>
            <a:ext cx="2543175" cy="2705418"/>
          </a:xfrm>
          <a:prstGeom prst="rect">
            <a:avLst/>
          </a:prstGeom>
          <a:noFill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67C1058-5CCF-485C-B2D0-BE6C12B981E2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3568955" y="5340982"/>
            <a:ext cx="2400935" cy="241046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7F2E860-370C-4A7D-8A1F-97E0801A982A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14236620" y="48885"/>
            <a:ext cx="3840957" cy="228695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11783CA-A388-42EC-967E-C334C8A9F601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4108400" y="7930197"/>
            <a:ext cx="3060799" cy="215090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33BB00C-C4D4-4A3B-ADBD-D9B0CDCD414C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16004716" y="8409045"/>
            <a:ext cx="2072861" cy="167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6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</TotalTime>
  <Words>245</Words>
  <Application>Microsoft Office PowerPoint</Application>
  <PresentationFormat>Personalizado</PresentationFormat>
  <Paragraphs>61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Lucida Sans Unicode</vt:lpstr>
      <vt:lpstr>Microsoft Sans Serif</vt:lpstr>
      <vt:lpstr>Verdana</vt:lpstr>
      <vt:lpstr>Office Theme</vt:lpstr>
      <vt:lpstr>Presentación de PowerPoint</vt:lpstr>
      <vt:lpstr>CPIFP</vt:lpstr>
      <vt:lpstr>Presentación de PowerPoint</vt:lpstr>
      <vt:lpstr>Inicio</vt:lpstr>
      <vt:lpstr>Tecnología y curriculum</vt:lpstr>
      <vt:lpstr>Departamentos didácticos</vt:lpstr>
      <vt:lpstr>Presentación de PowerPoint</vt:lpstr>
      <vt:lpstr>Presentación de PowerPoint</vt:lpstr>
      <vt:lpstr>Presentación de PowerPoint</vt:lpstr>
      <vt:lpstr>Proyecto A0 </vt:lpstr>
      <vt:lpstr>Proyecto Modelado Claustro Canonesas del Santo Sepulcro</vt:lpstr>
      <vt:lpstr>Tecnología BIM y REVIT</vt:lpstr>
      <vt:lpstr>Metodología</vt:lpstr>
      <vt:lpstr>Presentación de PowerPoint</vt:lpstr>
      <vt:lpstr>Presentación de PowerPoint</vt:lpstr>
      <vt:lpstr>Proyecto A0 Monasterio Canonesas del Santo Sepulcro</vt:lpstr>
      <vt:lpstr>Presentación de PowerPoint</vt:lpstr>
      <vt:lpstr>Presentación de PowerPoint</vt:lpstr>
      <vt:lpstr>Beatriz Bascuas Falcón</vt:lpstr>
      <vt:lpstr>Recorrido virtual  Innovación</vt:lpstr>
      <vt:lpstr>Cómo benefician los proyectos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Experiencias tecnológicas</dc:title>
  <dc:creator>Inmaculada Zamorano</dc:creator>
  <cp:keywords>DAF-efOE7i4,BAESo7cMA54</cp:keywords>
  <cp:lastModifiedBy>Calidad</cp:lastModifiedBy>
  <cp:revision>37</cp:revision>
  <dcterms:created xsi:type="dcterms:W3CDTF">2024-03-04T20:35:05Z</dcterms:created>
  <dcterms:modified xsi:type="dcterms:W3CDTF">2024-03-16T18:11:14Z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2024-03-04T00:00:00Z</vt:filetime>
  </property>
  <property fmtid="{D5CDD505-2E9C-101B-9397-08002B2CF9AE}" pid="3" name="Creator">
    <vt:lpwstr>Canva</vt:lpwstr>
  </property>
  <property fmtid="{D5CDD505-2E9C-101B-9397-08002B2CF9AE}" pid="4" name="LastSaved">
    <vt:filetime>2024-03-04T00:00:00Z</vt:filetime>
  </property>
  <property fmtid="{D5CDD505-2E9C-101B-9397-08002B2CF9AE}" pid="5" name="Producer">
    <vt:lpwstr>Canva</vt:lpwstr>
  </property>
</Properties>
</file>